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Space Grotesk Light"/>
      <p:regular r:id="rId23"/>
      <p:bold r:id="rId24"/>
    </p:embeddedFont>
    <p:embeddedFont>
      <p:font typeface="Space Grotesk Medium"/>
      <p:regular r:id="rId25"/>
      <p:bold r:id="rId26"/>
    </p:embeddedFont>
    <p:embeddedFont>
      <p:font typeface="Space Grotesk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SpaceGroteskLight-bold.fntdata"/><Relationship Id="rId23" Type="http://schemas.openxmlformats.org/officeDocument/2006/relationships/font" Target="fonts/SpaceGrotesk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aceGroteskMedium-bold.fntdata"/><Relationship Id="rId25" Type="http://schemas.openxmlformats.org/officeDocument/2006/relationships/font" Target="fonts/SpaceGroteskMedium-regular.fntdata"/><Relationship Id="rId28" Type="http://schemas.openxmlformats.org/officeDocument/2006/relationships/font" Target="fonts/SpaceGrotesk-bold.fntdata"/><Relationship Id="rId27" Type="http://schemas.openxmlformats.org/officeDocument/2006/relationships/font" Target="fonts/SpaceGrotes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60d324b3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60d324b3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60d324b358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60d324b358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617f46700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617f46700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60d324b358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60d324b358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617f46700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617f46700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617f46700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617f46700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617f46700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617f46700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60d324b358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60d324b358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60d324b358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60d324b358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60d324b358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60d324b358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617f46700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617f46700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60d324b358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60d324b358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60d324b358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60d324b358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617f46700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617f46700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617f46700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617f46700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617f46700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617f46700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617f46700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617f46700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TITLE_1_2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716836" y="2603560"/>
            <a:ext cx="7775700" cy="86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title"/>
          </p:nvPr>
        </p:nvSpPr>
        <p:spPr>
          <a:xfrm>
            <a:off x="699978" y="4174219"/>
            <a:ext cx="4909500" cy="33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3" type="title"/>
          </p:nvPr>
        </p:nvSpPr>
        <p:spPr>
          <a:xfrm>
            <a:off x="716836" y="3459250"/>
            <a:ext cx="7673400" cy="67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4" type="title"/>
          </p:nvPr>
        </p:nvSpPr>
        <p:spPr>
          <a:xfrm>
            <a:off x="699978" y="734269"/>
            <a:ext cx="4299000" cy="18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77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9pPr>
          </a:lstStyle>
          <a:p/>
        </p:txBody>
      </p:sp>
      <p:grpSp>
        <p:nvGrpSpPr>
          <p:cNvPr id="14" name="Google Shape;14;p2"/>
          <p:cNvGrpSpPr/>
          <p:nvPr/>
        </p:nvGrpSpPr>
        <p:grpSpPr>
          <a:xfrm>
            <a:off x="6871890" y="501597"/>
            <a:ext cx="139297" cy="110523"/>
            <a:chOff x="2601950" y="1974675"/>
            <a:chExt cx="2474200" cy="1963100"/>
          </a:xfrm>
        </p:grpSpPr>
        <p:sp>
          <p:nvSpPr>
            <p:cNvPr id="15" name="Google Shape;15;p2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517552" y="1728897"/>
            <a:ext cx="139297" cy="110523"/>
            <a:chOff x="2601950" y="1974675"/>
            <a:chExt cx="2474200" cy="1963100"/>
          </a:xfrm>
        </p:grpSpPr>
        <p:sp>
          <p:nvSpPr>
            <p:cNvPr id="23" name="Google Shape;23;p2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4265152" y="4275922"/>
            <a:ext cx="139297" cy="110523"/>
            <a:chOff x="2601950" y="1974675"/>
            <a:chExt cx="2474200" cy="1963100"/>
          </a:xfrm>
        </p:grpSpPr>
        <p:sp>
          <p:nvSpPr>
            <p:cNvPr id="31" name="Google Shape;31;p2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59">
          <p15:clr>
            <a:srgbClr val="E46962"/>
          </p15:clr>
        </p15:guide>
        <p15:guide id="2" pos="159">
          <p15:clr>
            <a:srgbClr val="E46962"/>
          </p15:clr>
        </p15:guide>
        <p15:guide id="3" orient="horz" pos="2772">
          <p15:clr>
            <a:srgbClr val="E46962"/>
          </p15:clr>
        </p15:guide>
        <p15:guide id="4" pos="5292">
          <p15:clr>
            <a:srgbClr val="E46962"/>
          </p15:clr>
        </p15:guide>
        <p15:guide id="5" pos="468">
          <p15:clr>
            <a:srgbClr val="E46962"/>
          </p15:clr>
        </p15:guide>
        <p15:guide id="6" pos="5601">
          <p15:clr>
            <a:srgbClr val="E46962"/>
          </p15:clr>
        </p15:guide>
        <p15:guide id="7" orient="horz" pos="468">
          <p15:clr>
            <a:srgbClr val="E46962"/>
          </p15:clr>
        </p15:guide>
        <p15:guide id="8" orient="horz" pos="3081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bg>
      <p:bgPr>
        <a:solidFill>
          <a:schemeClr val="dk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 txBox="1"/>
          <p:nvPr>
            <p:ph type="title"/>
          </p:nvPr>
        </p:nvSpPr>
        <p:spPr>
          <a:xfrm>
            <a:off x="221375" y="223900"/>
            <a:ext cx="6668100" cy="46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pace Grotesk"/>
              <a:buNone/>
              <a:defRPr sz="35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6" name="Google Shape;186;p11"/>
          <p:cNvSpPr txBox="1"/>
          <p:nvPr>
            <p:ph idx="1" type="body"/>
          </p:nvPr>
        </p:nvSpPr>
        <p:spPr>
          <a:xfrm>
            <a:off x="6197276" y="2370325"/>
            <a:ext cx="2416800" cy="25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87" name="Google Shape;187;p11"/>
          <p:cNvSpPr txBox="1"/>
          <p:nvPr>
            <p:ph idx="2" type="subTitle"/>
          </p:nvPr>
        </p:nvSpPr>
        <p:spPr>
          <a:xfrm>
            <a:off x="3311200" y="1593874"/>
            <a:ext cx="2057700" cy="23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88" name="Google Shape;188;p11"/>
          <p:cNvSpPr txBox="1"/>
          <p:nvPr>
            <p:ph idx="3" type="subTitle"/>
          </p:nvPr>
        </p:nvSpPr>
        <p:spPr>
          <a:xfrm>
            <a:off x="6294303" y="1593874"/>
            <a:ext cx="2034600" cy="23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89" name="Google Shape;189;p11"/>
          <p:cNvSpPr txBox="1"/>
          <p:nvPr>
            <p:ph idx="4" type="subTitle"/>
          </p:nvPr>
        </p:nvSpPr>
        <p:spPr>
          <a:xfrm>
            <a:off x="252600" y="809250"/>
            <a:ext cx="2801700" cy="92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90" name="Google Shape;190;p11"/>
          <p:cNvSpPr txBox="1"/>
          <p:nvPr>
            <p:ph idx="5" type="body"/>
          </p:nvPr>
        </p:nvSpPr>
        <p:spPr>
          <a:xfrm>
            <a:off x="3224231" y="2370325"/>
            <a:ext cx="2416800" cy="25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91" name="Google Shape;191;p11"/>
          <p:cNvSpPr txBox="1"/>
          <p:nvPr>
            <p:ph idx="6" type="body"/>
          </p:nvPr>
        </p:nvSpPr>
        <p:spPr>
          <a:xfrm>
            <a:off x="252600" y="2370325"/>
            <a:ext cx="2187000" cy="646200"/>
          </a:xfrm>
          <a:prstGeom prst="rect">
            <a:avLst/>
          </a:prstGeom>
        </p:spPr>
        <p:txBody>
          <a:bodyPr anchorCtr="0" anchor="t" bIns="90000" lIns="0" spcFirstLastPara="1" rIns="0" wrap="square" tIns="0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Char char="●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indent="-323850" lvl="1" marL="91440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○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indent="-323850" lvl="2" marL="137160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■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indent="-323850" lvl="3" marL="182880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●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indent="-323850" lvl="4" marL="228600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○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indent="-323850" lvl="5" marL="274320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■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indent="-323850" lvl="6" marL="320040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●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indent="-323850" lvl="7" marL="365760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○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indent="-323850" lvl="8" marL="4114800">
              <a:spcBef>
                <a:spcPts val="800"/>
              </a:spcBef>
              <a:spcAft>
                <a:spcPts val="800"/>
              </a:spcAft>
              <a:buSzPts val="1500"/>
              <a:buFont typeface="Space Grotesk Medium"/>
              <a:buChar char="■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92" name="Google Shape;192;p11"/>
          <p:cNvSpPr txBox="1"/>
          <p:nvPr>
            <p:ph idx="7" type="body"/>
          </p:nvPr>
        </p:nvSpPr>
        <p:spPr>
          <a:xfrm>
            <a:off x="252600" y="3039157"/>
            <a:ext cx="2118600" cy="876300"/>
          </a:xfrm>
          <a:prstGeom prst="rect">
            <a:avLst/>
          </a:prstGeom>
        </p:spPr>
        <p:txBody>
          <a:bodyPr anchorCtr="0" anchor="t" bIns="9000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68">
          <p15:clr>
            <a:srgbClr val="E46962"/>
          </p15:clr>
        </p15:guide>
        <p15:guide id="2" pos="468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159">
          <p15:clr>
            <a:srgbClr val="E46962"/>
          </p15:clr>
        </p15:guide>
        <p15:guide id="6" pos="5292">
          <p15:clr>
            <a:srgbClr val="E46962"/>
          </p15:clr>
        </p15:guide>
        <p15:guide id="7" orient="horz" pos="2772">
          <p15:clr>
            <a:srgbClr val="E46962"/>
          </p15:clr>
        </p15:guide>
        <p15:guide id="8" orient="horz" pos="159">
          <p15:clr>
            <a:srgbClr val="E46962"/>
          </p15:clr>
        </p15:guide>
        <p15:guide id="9" orient="horz" pos="598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ngo">
  <p:cSld name="BLANK_1_1_1_1_1_1_1_1_1_1_1_1_1_1_2_1_2"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 txBox="1"/>
          <p:nvPr>
            <p:ph idx="1" type="subTitle"/>
          </p:nvPr>
        </p:nvSpPr>
        <p:spPr>
          <a:xfrm>
            <a:off x="252600" y="809250"/>
            <a:ext cx="2801700" cy="92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95" name="Google Shape;195;p12"/>
          <p:cNvSpPr txBox="1"/>
          <p:nvPr>
            <p:ph idx="2" type="subTitle"/>
          </p:nvPr>
        </p:nvSpPr>
        <p:spPr>
          <a:xfrm>
            <a:off x="252600" y="2831039"/>
            <a:ext cx="2734200" cy="49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96" name="Google Shape;196;p12"/>
          <p:cNvSpPr txBox="1"/>
          <p:nvPr>
            <p:ph type="title"/>
          </p:nvPr>
        </p:nvSpPr>
        <p:spPr>
          <a:xfrm>
            <a:off x="7520025" y="949950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/>
        </p:txBody>
      </p:sp>
      <p:sp>
        <p:nvSpPr>
          <p:cNvPr id="197" name="Google Shape;197;p12"/>
          <p:cNvSpPr txBox="1"/>
          <p:nvPr>
            <p:ph idx="3" type="title"/>
          </p:nvPr>
        </p:nvSpPr>
        <p:spPr>
          <a:xfrm>
            <a:off x="4390704" y="2378650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/>
        </p:txBody>
      </p:sp>
      <p:sp>
        <p:nvSpPr>
          <p:cNvPr id="198" name="Google Shape;198;p12"/>
          <p:cNvSpPr txBox="1"/>
          <p:nvPr>
            <p:ph idx="4" type="title"/>
          </p:nvPr>
        </p:nvSpPr>
        <p:spPr>
          <a:xfrm>
            <a:off x="5919225" y="2264275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/>
        </p:txBody>
      </p:sp>
      <p:sp>
        <p:nvSpPr>
          <p:cNvPr id="199" name="Google Shape;199;p12"/>
          <p:cNvSpPr txBox="1"/>
          <p:nvPr>
            <p:ph idx="5" type="title"/>
          </p:nvPr>
        </p:nvSpPr>
        <p:spPr>
          <a:xfrm>
            <a:off x="7251700" y="2378650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/>
        </p:txBody>
      </p:sp>
      <p:sp>
        <p:nvSpPr>
          <p:cNvPr id="200" name="Google Shape;200;p12"/>
          <p:cNvSpPr txBox="1"/>
          <p:nvPr>
            <p:ph idx="6" type="title"/>
          </p:nvPr>
        </p:nvSpPr>
        <p:spPr>
          <a:xfrm>
            <a:off x="4390704" y="3906725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1" name="Google Shape;201;p12"/>
          <p:cNvSpPr txBox="1"/>
          <p:nvPr>
            <p:ph idx="7" type="title"/>
          </p:nvPr>
        </p:nvSpPr>
        <p:spPr>
          <a:xfrm>
            <a:off x="5919225" y="3768600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/>
        </p:txBody>
      </p:sp>
      <p:sp>
        <p:nvSpPr>
          <p:cNvPr id="202" name="Google Shape;202;p12"/>
          <p:cNvSpPr txBox="1"/>
          <p:nvPr>
            <p:ph idx="8" type="title"/>
          </p:nvPr>
        </p:nvSpPr>
        <p:spPr>
          <a:xfrm>
            <a:off x="7520025" y="3641175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/>
        </p:txBody>
      </p:sp>
      <p:sp>
        <p:nvSpPr>
          <p:cNvPr id="203" name="Google Shape;203;p12"/>
          <p:cNvSpPr txBox="1"/>
          <p:nvPr>
            <p:ph idx="9" type="title"/>
          </p:nvPr>
        </p:nvSpPr>
        <p:spPr>
          <a:xfrm>
            <a:off x="4390704" y="898075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/>
        </p:txBody>
      </p:sp>
      <p:sp>
        <p:nvSpPr>
          <p:cNvPr id="204" name="Google Shape;204;p12"/>
          <p:cNvSpPr txBox="1"/>
          <p:nvPr>
            <p:ph idx="13" type="title"/>
          </p:nvPr>
        </p:nvSpPr>
        <p:spPr>
          <a:xfrm>
            <a:off x="5992500" y="977450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5" name="Google Shape;205;p12"/>
          <p:cNvSpPr txBox="1"/>
          <p:nvPr>
            <p:ph idx="14" type="title"/>
          </p:nvPr>
        </p:nvSpPr>
        <p:spPr>
          <a:xfrm>
            <a:off x="257707" y="3448488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6" name="Google Shape;206;p12"/>
          <p:cNvSpPr txBox="1"/>
          <p:nvPr>
            <p:ph idx="15" type="title"/>
          </p:nvPr>
        </p:nvSpPr>
        <p:spPr>
          <a:xfrm>
            <a:off x="257707" y="3961275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" name="Google Shape;207;p12"/>
          <p:cNvSpPr txBox="1"/>
          <p:nvPr>
            <p:ph idx="16" type="title"/>
          </p:nvPr>
        </p:nvSpPr>
        <p:spPr>
          <a:xfrm>
            <a:off x="1311836" y="3961287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8" name="Google Shape;208;p12"/>
          <p:cNvSpPr txBox="1"/>
          <p:nvPr>
            <p:ph idx="17" type="title"/>
          </p:nvPr>
        </p:nvSpPr>
        <p:spPr>
          <a:xfrm>
            <a:off x="2365953" y="3961287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9" name="Google Shape;209;p12"/>
          <p:cNvSpPr txBox="1"/>
          <p:nvPr>
            <p:ph idx="18" type="title"/>
          </p:nvPr>
        </p:nvSpPr>
        <p:spPr>
          <a:xfrm>
            <a:off x="257707" y="4474062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0" name="Google Shape;210;p12"/>
          <p:cNvSpPr txBox="1"/>
          <p:nvPr>
            <p:ph idx="19" type="title"/>
          </p:nvPr>
        </p:nvSpPr>
        <p:spPr>
          <a:xfrm>
            <a:off x="1311836" y="4474074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1" name="Google Shape;211;p12"/>
          <p:cNvSpPr txBox="1"/>
          <p:nvPr>
            <p:ph idx="20" type="title"/>
          </p:nvPr>
        </p:nvSpPr>
        <p:spPr>
          <a:xfrm>
            <a:off x="2365953" y="4474074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2" name="Google Shape;212;p12"/>
          <p:cNvSpPr txBox="1"/>
          <p:nvPr>
            <p:ph idx="21" type="title"/>
          </p:nvPr>
        </p:nvSpPr>
        <p:spPr>
          <a:xfrm>
            <a:off x="1313187" y="3448500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3" name="Google Shape;213;p12"/>
          <p:cNvSpPr txBox="1"/>
          <p:nvPr>
            <p:ph idx="22" type="title"/>
          </p:nvPr>
        </p:nvSpPr>
        <p:spPr>
          <a:xfrm>
            <a:off x="2365953" y="3448500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4" name="Google Shape;214;p12"/>
          <p:cNvSpPr txBox="1"/>
          <p:nvPr>
            <p:ph idx="23" type="title"/>
          </p:nvPr>
        </p:nvSpPr>
        <p:spPr>
          <a:xfrm>
            <a:off x="216300" y="226194"/>
            <a:ext cx="4216200" cy="41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Space Grotesk"/>
              <a:buNone/>
              <a:defRPr sz="35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orient="horz" pos="3081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orient="horz" pos="159">
          <p15:clr>
            <a:srgbClr val="E46962"/>
          </p15:clr>
        </p15:guide>
        <p15:guide id="7" orient="horz" pos="2772">
          <p15:clr>
            <a:srgbClr val="E46962"/>
          </p15:clr>
        </p15:guide>
        <p15:guide id="8" pos="159">
          <p15:clr>
            <a:srgbClr val="E46962"/>
          </p15:clr>
        </p15:guide>
        <p15:guide id="9" pos="2268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">
  <p:cSld name="BLANK_1_1_1_1_1_1_1_1_1_1_1_1_1_1_1_1_2"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/>
          <p:nvPr>
            <p:ph type="title"/>
          </p:nvPr>
        </p:nvSpPr>
        <p:spPr>
          <a:xfrm>
            <a:off x="236975" y="4424350"/>
            <a:ext cx="4213800" cy="54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17" name="Google Shape;217;p13"/>
          <p:cNvSpPr txBox="1"/>
          <p:nvPr>
            <p:ph idx="1" type="subTitle"/>
          </p:nvPr>
        </p:nvSpPr>
        <p:spPr>
          <a:xfrm>
            <a:off x="6248450" y="4424346"/>
            <a:ext cx="2847300" cy="46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218" name="Google Shape;218;p13"/>
          <p:cNvSpPr txBox="1"/>
          <p:nvPr>
            <p:ph idx="2" type="subTitle"/>
          </p:nvPr>
        </p:nvSpPr>
        <p:spPr>
          <a:xfrm>
            <a:off x="241825" y="2738350"/>
            <a:ext cx="1869600" cy="160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19" name="Google Shape;219;p13"/>
          <p:cNvGrpSpPr/>
          <p:nvPr/>
        </p:nvGrpSpPr>
        <p:grpSpPr>
          <a:xfrm>
            <a:off x="925470" y="348801"/>
            <a:ext cx="7293054" cy="3993059"/>
            <a:chOff x="238125" y="713000"/>
            <a:chExt cx="7143750" cy="4289000"/>
          </a:xfrm>
        </p:grpSpPr>
        <p:sp>
          <p:nvSpPr>
            <p:cNvPr id="220" name="Google Shape;220;p13"/>
            <p:cNvSpPr/>
            <p:nvPr/>
          </p:nvSpPr>
          <p:spPr>
            <a:xfrm>
              <a:off x="1952625" y="3233400"/>
              <a:ext cx="950200" cy="1768600"/>
            </a:xfrm>
            <a:custGeom>
              <a:rect b="b" l="l" r="r" t="t"/>
              <a:pathLst>
                <a:path extrusionOk="0" h="70744" w="38008">
                  <a:moveTo>
                    <a:pt x="0" y="0"/>
                  </a:moveTo>
                  <a:lnTo>
                    <a:pt x="0" y="3607"/>
                  </a:lnTo>
                  <a:lnTo>
                    <a:pt x="3718" y="3607"/>
                  </a:lnTo>
                  <a:lnTo>
                    <a:pt x="3718" y="11153"/>
                  </a:lnTo>
                  <a:lnTo>
                    <a:pt x="0" y="11153"/>
                  </a:lnTo>
                  <a:lnTo>
                    <a:pt x="0" y="18533"/>
                  </a:lnTo>
                  <a:lnTo>
                    <a:pt x="3773" y="18533"/>
                  </a:lnTo>
                  <a:lnTo>
                    <a:pt x="3773" y="25968"/>
                  </a:lnTo>
                  <a:lnTo>
                    <a:pt x="7602" y="25968"/>
                  </a:lnTo>
                  <a:lnTo>
                    <a:pt x="7602" y="29741"/>
                  </a:lnTo>
                  <a:lnTo>
                    <a:pt x="11375" y="29741"/>
                  </a:lnTo>
                  <a:lnTo>
                    <a:pt x="11375" y="33513"/>
                  </a:lnTo>
                  <a:lnTo>
                    <a:pt x="11375" y="37286"/>
                  </a:lnTo>
                  <a:lnTo>
                    <a:pt x="7602" y="37286"/>
                  </a:lnTo>
                  <a:lnTo>
                    <a:pt x="7602" y="70744"/>
                  </a:lnTo>
                  <a:lnTo>
                    <a:pt x="11375" y="70744"/>
                  </a:lnTo>
                  <a:lnTo>
                    <a:pt x="11375" y="63309"/>
                  </a:lnTo>
                  <a:lnTo>
                    <a:pt x="15203" y="63309"/>
                  </a:lnTo>
                  <a:lnTo>
                    <a:pt x="15203" y="52101"/>
                  </a:lnTo>
                  <a:lnTo>
                    <a:pt x="22805" y="52101"/>
                  </a:lnTo>
                  <a:lnTo>
                    <a:pt x="22805" y="44611"/>
                  </a:lnTo>
                  <a:lnTo>
                    <a:pt x="26578" y="44611"/>
                  </a:lnTo>
                  <a:lnTo>
                    <a:pt x="26578" y="33458"/>
                  </a:lnTo>
                  <a:lnTo>
                    <a:pt x="34235" y="33458"/>
                  </a:lnTo>
                  <a:lnTo>
                    <a:pt x="34235" y="22250"/>
                  </a:lnTo>
                  <a:lnTo>
                    <a:pt x="38008" y="22250"/>
                  </a:lnTo>
                  <a:lnTo>
                    <a:pt x="38008" y="14815"/>
                  </a:lnTo>
                  <a:lnTo>
                    <a:pt x="34235" y="14815"/>
                  </a:lnTo>
                  <a:lnTo>
                    <a:pt x="34235" y="11153"/>
                  </a:lnTo>
                  <a:lnTo>
                    <a:pt x="26578" y="11153"/>
                  </a:lnTo>
                  <a:lnTo>
                    <a:pt x="26578" y="7380"/>
                  </a:lnTo>
                  <a:lnTo>
                    <a:pt x="22749" y="7380"/>
                  </a:lnTo>
                  <a:lnTo>
                    <a:pt x="22749" y="3607"/>
                  </a:lnTo>
                  <a:lnTo>
                    <a:pt x="18976" y="3607"/>
                  </a:lnTo>
                  <a:lnTo>
                    <a:pt x="189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5955875" y="3792400"/>
              <a:ext cx="756025" cy="835100"/>
            </a:xfrm>
            <a:custGeom>
              <a:rect b="b" l="l" r="r" t="t"/>
              <a:pathLst>
                <a:path extrusionOk="0" h="33404" w="30241">
                  <a:moveTo>
                    <a:pt x="11320" y="1"/>
                  </a:moveTo>
                  <a:lnTo>
                    <a:pt x="11320" y="3718"/>
                  </a:lnTo>
                  <a:lnTo>
                    <a:pt x="3719" y="3718"/>
                  </a:lnTo>
                  <a:lnTo>
                    <a:pt x="3719" y="7436"/>
                  </a:lnTo>
                  <a:lnTo>
                    <a:pt x="1" y="7436"/>
                  </a:lnTo>
                  <a:lnTo>
                    <a:pt x="1" y="25968"/>
                  </a:lnTo>
                  <a:lnTo>
                    <a:pt x="3663" y="25968"/>
                  </a:lnTo>
                  <a:lnTo>
                    <a:pt x="3663" y="22361"/>
                  </a:lnTo>
                  <a:lnTo>
                    <a:pt x="15149" y="22361"/>
                  </a:lnTo>
                  <a:lnTo>
                    <a:pt x="15149" y="26024"/>
                  </a:lnTo>
                  <a:lnTo>
                    <a:pt x="18922" y="26024"/>
                  </a:lnTo>
                  <a:lnTo>
                    <a:pt x="18922" y="29741"/>
                  </a:lnTo>
                  <a:lnTo>
                    <a:pt x="22750" y="29741"/>
                  </a:lnTo>
                  <a:lnTo>
                    <a:pt x="22750" y="33403"/>
                  </a:lnTo>
                  <a:lnTo>
                    <a:pt x="26579" y="33403"/>
                  </a:lnTo>
                  <a:lnTo>
                    <a:pt x="26579" y="22251"/>
                  </a:lnTo>
                  <a:lnTo>
                    <a:pt x="30241" y="22251"/>
                  </a:lnTo>
                  <a:lnTo>
                    <a:pt x="30241" y="11098"/>
                  </a:lnTo>
                  <a:lnTo>
                    <a:pt x="26523" y="11098"/>
                  </a:lnTo>
                  <a:lnTo>
                    <a:pt x="26523" y="7381"/>
                  </a:lnTo>
                  <a:lnTo>
                    <a:pt x="22695" y="7381"/>
                  </a:lnTo>
                  <a:lnTo>
                    <a:pt x="22695" y="1"/>
                  </a:lnTo>
                  <a:lnTo>
                    <a:pt x="18866" y="1"/>
                  </a:lnTo>
                  <a:lnTo>
                    <a:pt x="18866" y="3663"/>
                  </a:lnTo>
                  <a:lnTo>
                    <a:pt x="15093" y="3663"/>
                  </a:lnTo>
                  <a:lnTo>
                    <a:pt x="15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5858775" y="3324950"/>
              <a:ext cx="283025" cy="277450"/>
            </a:xfrm>
            <a:custGeom>
              <a:rect b="b" l="l" r="r" t="t"/>
              <a:pathLst>
                <a:path extrusionOk="0" h="11098" w="11321">
                  <a:moveTo>
                    <a:pt x="3774" y="0"/>
                  </a:moveTo>
                  <a:lnTo>
                    <a:pt x="3774" y="3773"/>
                  </a:lnTo>
                  <a:lnTo>
                    <a:pt x="1" y="3773"/>
                  </a:lnTo>
                  <a:lnTo>
                    <a:pt x="1" y="11098"/>
                  </a:lnTo>
                  <a:lnTo>
                    <a:pt x="3774" y="11098"/>
                  </a:lnTo>
                  <a:lnTo>
                    <a:pt x="3774" y="7380"/>
                  </a:lnTo>
                  <a:lnTo>
                    <a:pt x="11320" y="7380"/>
                  </a:lnTo>
                  <a:lnTo>
                    <a:pt x="11320" y="3663"/>
                  </a:lnTo>
                  <a:lnTo>
                    <a:pt x="7492" y="3663"/>
                  </a:lnTo>
                  <a:lnTo>
                    <a:pt x="7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1762575" y="2953200"/>
              <a:ext cx="187300" cy="274675"/>
            </a:xfrm>
            <a:custGeom>
              <a:rect b="b" l="l" r="r" t="t"/>
              <a:pathLst>
                <a:path extrusionOk="0" h="10987" w="7492">
                  <a:moveTo>
                    <a:pt x="0" y="0"/>
                  </a:moveTo>
                  <a:lnTo>
                    <a:pt x="0" y="7380"/>
                  </a:lnTo>
                  <a:lnTo>
                    <a:pt x="3774" y="7380"/>
                  </a:lnTo>
                  <a:lnTo>
                    <a:pt x="3774" y="10987"/>
                  </a:lnTo>
                  <a:lnTo>
                    <a:pt x="7491" y="10987"/>
                  </a:lnTo>
                  <a:lnTo>
                    <a:pt x="7491" y="3662"/>
                  </a:lnTo>
                  <a:lnTo>
                    <a:pt x="3718" y="3662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6716050" y="1832400"/>
              <a:ext cx="187275" cy="277450"/>
            </a:xfrm>
            <a:custGeom>
              <a:rect b="b" l="l" r="r" t="t"/>
              <a:pathLst>
                <a:path extrusionOk="0" h="11098" w="7491">
                  <a:moveTo>
                    <a:pt x="3773" y="0"/>
                  </a:moveTo>
                  <a:lnTo>
                    <a:pt x="3773" y="3773"/>
                  </a:lnTo>
                  <a:lnTo>
                    <a:pt x="0" y="3773"/>
                  </a:lnTo>
                  <a:lnTo>
                    <a:pt x="0" y="11098"/>
                  </a:lnTo>
                  <a:lnTo>
                    <a:pt x="3718" y="11098"/>
                  </a:lnTo>
                  <a:lnTo>
                    <a:pt x="3718" y="7380"/>
                  </a:lnTo>
                  <a:lnTo>
                    <a:pt x="7491" y="7380"/>
                  </a:lnTo>
                  <a:lnTo>
                    <a:pt x="74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4524375" y="3886725"/>
              <a:ext cx="91575" cy="274700"/>
            </a:xfrm>
            <a:custGeom>
              <a:rect b="b" l="l" r="r" t="t"/>
              <a:pathLst>
                <a:path extrusionOk="0" h="10988" w="3663">
                  <a:moveTo>
                    <a:pt x="0" y="1"/>
                  </a:moveTo>
                  <a:lnTo>
                    <a:pt x="0" y="10987"/>
                  </a:lnTo>
                  <a:lnTo>
                    <a:pt x="3662" y="10987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5477325" y="807300"/>
              <a:ext cx="187300" cy="181750"/>
            </a:xfrm>
            <a:custGeom>
              <a:rect b="b" l="l" r="r" t="t"/>
              <a:pathLst>
                <a:path extrusionOk="0" h="7270" w="7492">
                  <a:moveTo>
                    <a:pt x="1" y="1"/>
                  </a:moveTo>
                  <a:lnTo>
                    <a:pt x="1" y="7270"/>
                  </a:lnTo>
                  <a:lnTo>
                    <a:pt x="7491" y="7270"/>
                  </a:lnTo>
                  <a:lnTo>
                    <a:pt x="7491" y="3608"/>
                  </a:lnTo>
                  <a:lnTo>
                    <a:pt x="3718" y="3608"/>
                  </a:lnTo>
                  <a:lnTo>
                    <a:pt x="3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1951225" y="2765925"/>
              <a:ext cx="94350" cy="183150"/>
            </a:xfrm>
            <a:custGeom>
              <a:rect b="b" l="l" r="r" t="t"/>
              <a:pathLst>
                <a:path extrusionOk="0" h="7326" w="3774">
                  <a:moveTo>
                    <a:pt x="1" y="1"/>
                  </a:moveTo>
                  <a:lnTo>
                    <a:pt x="1" y="7325"/>
                  </a:lnTo>
                  <a:lnTo>
                    <a:pt x="3774" y="732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3859925" y="900250"/>
              <a:ext cx="91575" cy="183125"/>
            </a:xfrm>
            <a:custGeom>
              <a:rect b="b" l="l" r="r" t="t"/>
              <a:pathLst>
                <a:path extrusionOk="0" h="7325" w="3663">
                  <a:moveTo>
                    <a:pt x="0" y="0"/>
                  </a:moveTo>
                  <a:lnTo>
                    <a:pt x="0" y="7325"/>
                  </a:lnTo>
                  <a:lnTo>
                    <a:pt x="3552" y="7325"/>
                  </a:lnTo>
                  <a:lnTo>
                    <a:pt x="3607" y="6770"/>
                  </a:lnTo>
                  <a:lnTo>
                    <a:pt x="3663" y="5826"/>
                  </a:lnTo>
                  <a:lnTo>
                    <a:pt x="3663" y="3496"/>
                  </a:lnTo>
                  <a:lnTo>
                    <a:pt x="3607" y="1221"/>
                  </a:lnTo>
                  <a:lnTo>
                    <a:pt x="3552" y="389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7097500" y="4444350"/>
              <a:ext cx="92950" cy="183150"/>
            </a:xfrm>
            <a:custGeom>
              <a:rect b="b" l="l" r="r" t="t"/>
              <a:pathLst>
                <a:path extrusionOk="0" h="7326" w="3718">
                  <a:moveTo>
                    <a:pt x="1" y="1"/>
                  </a:moveTo>
                  <a:lnTo>
                    <a:pt x="1" y="7325"/>
                  </a:lnTo>
                  <a:lnTo>
                    <a:pt x="3718" y="7325"/>
                  </a:lnTo>
                  <a:lnTo>
                    <a:pt x="3718" y="5494"/>
                  </a:lnTo>
                  <a:lnTo>
                    <a:pt x="3718" y="3663"/>
                  </a:lnTo>
                  <a:lnTo>
                    <a:pt x="3718" y="1832"/>
                  </a:lnTo>
                  <a:lnTo>
                    <a:pt x="3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3477075" y="1832400"/>
              <a:ext cx="91575" cy="184525"/>
            </a:xfrm>
            <a:custGeom>
              <a:rect b="b" l="l" r="r" t="t"/>
              <a:pathLst>
                <a:path extrusionOk="0" h="7381" w="3663">
                  <a:moveTo>
                    <a:pt x="1" y="0"/>
                  </a:moveTo>
                  <a:lnTo>
                    <a:pt x="1" y="7380"/>
                  </a:lnTo>
                  <a:lnTo>
                    <a:pt x="3663" y="7380"/>
                  </a:lnTo>
                  <a:lnTo>
                    <a:pt x="3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3191325" y="1553575"/>
              <a:ext cx="187300" cy="88825"/>
            </a:xfrm>
            <a:custGeom>
              <a:rect b="b" l="l" r="r" t="t"/>
              <a:pathLst>
                <a:path extrusionOk="0" h="3553" w="7492">
                  <a:moveTo>
                    <a:pt x="0" y="1"/>
                  </a:moveTo>
                  <a:lnTo>
                    <a:pt x="0" y="3552"/>
                  </a:lnTo>
                  <a:lnTo>
                    <a:pt x="7491" y="3552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6430275" y="3605150"/>
              <a:ext cx="187300" cy="90200"/>
            </a:xfrm>
            <a:custGeom>
              <a:rect b="b" l="l" r="r" t="t"/>
              <a:pathLst>
                <a:path extrusionOk="0" h="3608" w="7492">
                  <a:moveTo>
                    <a:pt x="1" y="0"/>
                  </a:moveTo>
                  <a:lnTo>
                    <a:pt x="1" y="3607"/>
                  </a:lnTo>
                  <a:lnTo>
                    <a:pt x="7492" y="3607"/>
                  </a:lnTo>
                  <a:lnTo>
                    <a:pt x="7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6240250" y="3513600"/>
              <a:ext cx="187300" cy="88800"/>
            </a:xfrm>
            <a:custGeom>
              <a:rect b="b" l="l" r="r" t="t"/>
              <a:pathLst>
                <a:path extrusionOk="0" h="3552" w="7492">
                  <a:moveTo>
                    <a:pt x="0" y="0"/>
                  </a:moveTo>
                  <a:lnTo>
                    <a:pt x="0" y="3552"/>
                  </a:lnTo>
                  <a:lnTo>
                    <a:pt x="7491" y="3552"/>
                  </a:lnTo>
                  <a:lnTo>
                    <a:pt x="74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2142650" y="2953200"/>
              <a:ext cx="92975" cy="88800"/>
            </a:xfrm>
            <a:custGeom>
              <a:rect b="b" l="l" r="r" t="t"/>
              <a:pathLst>
                <a:path extrusionOk="0" h="3552" w="3719">
                  <a:moveTo>
                    <a:pt x="1" y="0"/>
                  </a:moveTo>
                  <a:lnTo>
                    <a:pt x="1" y="3552"/>
                  </a:lnTo>
                  <a:lnTo>
                    <a:pt x="3718" y="3552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4048575" y="898875"/>
              <a:ext cx="92975" cy="90175"/>
            </a:xfrm>
            <a:custGeom>
              <a:rect b="b" l="l" r="r" t="t"/>
              <a:pathLst>
                <a:path extrusionOk="0" h="3607" w="3719">
                  <a:moveTo>
                    <a:pt x="1" y="0"/>
                  </a:moveTo>
                  <a:lnTo>
                    <a:pt x="1" y="3607"/>
                  </a:lnTo>
                  <a:lnTo>
                    <a:pt x="3718" y="3607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5191575" y="3233400"/>
              <a:ext cx="92975" cy="88800"/>
            </a:xfrm>
            <a:custGeom>
              <a:rect b="b" l="l" r="r" t="t"/>
              <a:pathLst>
                <a:path extrusionOk="0" h="3552" w="3719">
                  <a:moveTo>
                    <a:pt x="1" y="0"/>
                  </a:moveTo>
                  <a:lnTo>
                    <a:pt x="1" y="3552"/>
                  </a:lnTo>
                  <a:lnTo>
                    <a:pt x="3718" y="3552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7001800" y="4631625"/>
              <a:ext cx="91575" cy="90175"/>
            </a:xfrm>
            <a:custGeom>
              <a:rect b="b" l="l" r="r" t="t"/>
              <a:pathLst>
                <a:path extrusionOk="0" h="3607" w="3663">
                  <a:moveTo>
                    <a:pt x="0" y="0"/>
                  </a:moveTo>
                  <a:lnTo>
                    <a:pt x="0" y="3607"/>
                  </a:lnTo>
                  <a:lnTo>
                    <a:pt x="3662" y="3607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5573025" y="3419275"/>
              <a:ext cx="91600" cy="88800"/>
            </a:xfrm>
            <a:custGeom>
              <a:rect b="b" l="l" r="r" t="t"/>
              <a:pathLst>
                <a:path extrusionOk="0" h="3552" w="3664">
                  <a:moveTo>
                    <a:pt x="1" y="0"/>
                  </a:moveTo>
                  <a:lnTo>
                    <a:pt x="1" y="3552"/>
                  </a:lnTo>
                  <a:lnTo>
                    <a:pt x="3663" y="3552"/>
                  </a:lnTo>
                  <a:lnTo>
                    <a:pt x="3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6240250" y="2580050"/>
              <a:ext cx="92975" cy="88825"/>
            </a:xfrm>
            <a:custGeom>
              <a:rect b="b" l="l" r="r" t="t"/>
              <a:pathLst>
                <a:path extrusionOk="0" h="3553" w="3719">
                  <a:moveTo>
                    <a:pt x="0" y="1"/>
                  </a:moveTo>
                  <a:lnTo>
                    <a:pt x="0" y="3552"/>
                  </a:lnTo>
                  <a:lnTo>
                    <a:pt x="3718" y="3552"/>
                  </a:lnTo>
                  <a:lnTo>
                    <a:pt x="3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3381375" y="2018275"/>
              <a:ext cx="91575" cy="90200"/>
            </a:xfrm>
            <a:custGeom>
              <a:rect b="b" l="l" r="r" t="t"/>
              <a:pathLst>
                <a:path extrusionOk="0" h="3608" w="3663">
                  <a:moveTo>
                    <a:pt x="0" y="1"/>
                  </a:moveTo>
                  <a:lnTo>
                    <a:pt x="0" y="3607"/>
                  </a:lnTo>
                  <a:lnTo>
                    <a:pt x="3662" y="3607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1191075" y="993175"/>
              <a:ext cx="91575" cy="90200"/>
            </a:xfrm>
            <a:custGeom>
              <a:rect b="b" l="l" r="r" t="t"/>
              <a:pathLst>
                <a:path extrusionOk="0" h="3608" w="3663">
                  <a:moveTo>
                    <a:pt x="0" y="1"/>
                  </a:moveTo>
                  <a:lnTo>
                    <a:pt x="0" y="3608"/>
                  </a:lnTo>
                  <a:lnTo>
                    <a:pt x="3663" y="3608"/>
                  </a:lnTo>
                  <a:lnTo>
                    <a:pt x="3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3572775" y="2019650"/>
              <a:ext cx="91600" cy="88825"/>
            </a:xfrm>
            <a:custGeom>
              <a:rect b="b" l="l" r="r" t="t"/>
              <a:pathLst>
                <a:path extrusionOk="0" h="3553" w="3664">
                  <a:moveTo>
                    <a:pt x="1" y="1"/>
                  </a:moveTo>
                  <a:lnTo>
                    <a:pt x="1" y="3552"/>
                  </a:lnTo>
                  <a:lnTo>
                    <a:pt x="3663" y="3552"/>
                  </a:lnTo>
                  <a:lnTo>
                    <a:pt x="3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6908850" y="3976900"/>
              <a:ext cx="88800" cy="92950"/>
            </a:xfrm>
            <a:custGeom>
              <a:rect b="b" l="l" r="r" t="t"/>
              <a:pathLst>
                <a:path extrusionOk="0" h="3718" w="3552">
                  <a:moveTo>
                    <a:pt x="833" y="1"/>
                  </a:moveTo>
                  <a:lnTo>
                    <a:pt x="0" y="56"/>
                  </a:lnTo>
                  <a:lnTo>
                    <a:pt x="0" y="3718"/>
                  </a:lnTo>
                  <a:lnTo>
                    <a:pt x="3552" y="3718"/>
                  </a:lnTo>
                  <a:lnTo>
                    <a:pt x="3552" y="56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4811500" y="1086125"/>
              <a:ext cx="91575" cy="90200"/>
            </a:xfrm>
            <a:custGeom>
              <a:rect b="b" l="l" r="r" t="t"/>
              <a:pathLst>
                <a:path extrusionOk="0" h="3608" w="3663">
                  <a:moveTo>
                    <a:pt x="0" y="1"/>
                  </a:moveTo>
                  <a:lnTo>
                    <a:pt x="0" y="3607"/>
                  </a:lnTo>
                  <a:lnTo>
                    <a:pt x="3663" y="3607"/>
                  </a:lnTo>
                  <a:lnTo>
                    <a:pt x="3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5668750" y="3512200"/>
              <a:ext cx="90200" cy="90200"/>
            </a:xfrm>
            <a:custGeom>
              <a:rect b="b" l="l" r="r" t="t"/>
              <a:pathLst>
                <a:path extrusionOk="0" h="3608" w="3608">
                  <a:moveTo>
                    <a:pt x="0" y="1"/>
                  </a:moveTo>
                  <a:lnTo>
                    <a:pt x="0" y="3608"/>
                  </a:lnTo>
                  <a:lnTo>
                    <a:pt x="3607" y="3608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5761700" y="3605150"/>
              <a:ext cx="92950" cy="88800"/>
            </a:xfrm>
            <a:custGeom>
              <a:rect b="b" l="l" r="r" t="t"/>
              <a:pathLst>
                <a:path extrusionOk="0" h="3552" w="3718">
                  <a:moveTo>
                    <a:pt x="56" y="0"/>
                  </a:moveTo>
                  <a:lnTo>
                    <a:pt x="0" y="1776"/>
                  </a:lnTo>
                  <a:lnTo>
                    <a:pt x="56" y="3552"/>
                  </a:lnTo>
                  <a:lnTo>
                    <a:pt x="3718" y="3552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4717175" y="805925"/>
              <a:ext cx="90200" cy="91575"/>
            </a:xfrm>
            <a:custGeom>
              <a:rect b="b" l="l" r="r" t="t"/>
              <a:pathLst>
                <a:path extrusionOk="0" h="3663" w="3608">
                  <a:moveTo>
                    <a:pt x="0" y="1"/>
                  </a:moveTo>
                  <a:lnTo>
                    <a:pt x="0" y="3663"/>
                  </a:lnTo>
                  <a:lnTo>
                    <a:pt x="3607" y="3663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4715775" y="1180450"/>
              <a:ext cx="90200" cy="88800"/>
            </a:xfrm>
            <a:custGeom>
              <a:rect b="b" l="l" r="r" t="t"/>
              <a:pathLst>
                <a:path extrusionOk="0" h="3552" w="3608">
                  <a:moveTo>
                    <a:pt x="1" y="0"/>
                  </a:moveTo>
                  <a:lnTo>
                    <a:pt x="1" y="3552"/>
                  </a:lnTo>
                  <a:lnTo>
                    <a:pt x="3608" y="3552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4618700" y="1273375"/>
              <a:ext cx="94350" cy="90200"/>
            </a:xfrm>
            <a:custGeom>
              <a:rect b="b" l="l" r="r" t="t"/>
              <a:pathLst>
                <a:path extrusionOk="0" h="3608" w="3774">
                  <a:moveTo>
                    <a:pt x="0" y="1"/>
                  </a:moveTo>
                  <a:lnTo>
                    <a:pt x="0" y="3608"/>
                  </a:lnTo>
                  <a:lnTo>
                    <a:pt x="3773" y="3608"/>
                  </a:lnTo>
                  <a:lnTo>
                    <a:pt x="3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238125" y="713000"/>
              <a:ext cx="3140500" cy="2329000"/>
            </a:xfrm>
            <a:custGeom>
              <a:rect b="b" l="l" r="r" t="t"/>
              <a:pathLst>
                <a:path extrusionOk="0" h="93160" w="125620">
                  <a:moveTo>
                    <a:pt x="64696" y="18643"/>
                  </a:moveTo>
                  <a:lnTo>
                    <a:pt x="64696" y="22305"/>
                  </a:lnTo>
                  <a:lnTo>
                    <a:pt x="60923" y="22305"/>
                  </a:lnTo>
                  <a:lnTo>
                    <a:pt x="60923" y="18643"/>
                  </a:lnTo>
                  <a:close/>
                  <a:moveTo>
                    <a:pt x="64696" y="26133"/>
                  </a:moveTo>
                  <a:lnTo>
                    <a:pt x="64696" y="29796"/>
                  </a:lnTo>
                  <a:lnTo>
                    <a:pt x="60923" y="29796"/>
                  </a:lnTo>
                  <a:lnTo>
                    <a:pt x="60923" y="26133"/>
                  </a:lnTo>
                  <a:close/>
                  <a:moveTo>
                    <a:pt x="68525" y="0"/>
                  </a:moveTo>
                  <a:lnTo>
                    <a:pt x="68525" y="3718"/>
                  </a:lnTo>
                  <a:lnTo>
                    <a:pt x="57150" y="3718"/>
                  </a:lnTo>
                  <a:lnTo>
                    <a:pt x="57150" y="11097"/>
                  </a:lnTo>
                  <a:lnTo>
                    <a:pt x="64696" y="11097"/>
                  </a:lnTo>
                  <a:lnTo>
                    <a:pt x="64696" y="14926"/>
                  </a:lnTo>
                  <a:lnTo>
                    <a:pt x="53377" y="14926"/>
                  </a:lnTo>
                  <a:lnTo>
                    <a:pt x="53377" y="26078"/>
                  </a:lnTo>
                  <a:lnTo>
                    <a:pt x="57095" y="26078"/>
                  </a:lnTo>
                  <a:lnTo>
                    <a:pt x="57095" y="29796"/>
                  </a:lnTo>
                  <a:lnTo>
                    <a:pt x="53211" y="29796"/>
                  </a:lnTo>
                  <a:lnTo>
                    <a:pt x="53211" y="26078"/>
                  </a:lnTo>
                  <a:lnTo>
                    <a:pt x="49438" y="26078"/>
                  </a:lnTo>
                  <a:lnTo>
                    <a:pt x="49438" y="22416"/>
                  </a:lnTo>
                  <a:lnTo>
                    <a:pt x="41836" y="22416"/>
                  </a:lnTo>
                  <a:lnTo>
                    <a:pt x="41836" y="29740"/>
                  </a:lnTo>
                  <a:lnTo>
                    <a:pt x="38063" y="29740"/>
                  </a:lnTo>
                  <a:lnTo>
                    <a:pt x="38063" y="22250"/>
                  </a:lnTo>
                  <a:lnTo>
                    <a:pt x="41781" y="22250"/>
                  </a:lnTo>
                  <a:lnTo>
                    <a:pt x="41781" y="18698"/>
                  </a:lnTo>
                  <a:lnTo>
                    <a:pt x="34179" y="18698"/>
                  </a:lnTo>
                  <a:lnTo>
                    <a:pt x="34179" y="26133"/>
                  </a:lnTo>
                  <a:lnTo>
                    <a:pt x="26578" y="26133"/>
                  </a:lnTo>
                  <a:lnTo>
                    <a:pt x="26578" y="29796"/>
                  </a:lnTo>
                  <a:lnTo>
                    <a:pt x="22749" y="29796"/>
                  </a:lnTo>
                  <a:lnTo>
                    <a:pt x="22749" y="26133"/>
                  </a:lnTo>
                  <a:lnTo>
                    <a:pt x="3773" y="26133"/>
                  </a:lnTo>
                  <a:lnTo>
                    <a:pt x="3773" y="33569"/>
                  </a:lnTo>
                  <a:lnTo>
                    <a:pt x="0" y="33569"/>
                  </a:lnTo>
                  <a:lnTo>
                    <a:pt x="0" y="44776"/>
                  </a:lnTo>
                  <a:lnTo>
                    <a:pt x="7602" y="44776"/>
                  </a:lnTo>
                  <a:lnTo>
                    <a:pt x="7602" y="48383"/>
                  </a:lnTo>
                  <a:lnTo>
                    <a:pt x="11319" y="48383"/>
                  </a:lnTo>
                  <a:lnTo>
                    <a:pt x="11319" y="44721"/>
                  </a:lnTo>
                  <a:lnTo>
                    <a:pt x="15148" y="44721"/>
                  </a:lnTo>
                  <a:lnTo>
                    <a:pt x="15148" y="41004"/>
                  </a:lnTo>
                  <a:lnTo>
                    <a:pt x="19032" y="41004"/>
                  </a:lnTo>
                  <a:lnTo>
                    <a:pt x="19032" y="44721"/>
                  </a:lnTo>
                  <a:lnTo>
                    <a:pt x="26633" y="44721"/>
                  </a:lnTo>
                  <a:lnTo>
                    <a:pt x="26633" y="52212"/>
                  </a:lnTo>
                  <a:lnTo>
                    <a:pt x="30462" y="52212"/>
                  </a:lnTo>
                  <a:lnTo>
                    <a:pt x="30462" y="55929"/>
                  </a:lnTo>
                  <a:lnTo>
                    <a:pt x="34235" y="55929"/>
                  </a:lnTo>
                  <a:lnTo>
                    <a:pt x="34235" y="60978"/>
                  </a:lnTo>
                  <a:lnTo>
                    <a:pt x="34235" y="65861"/>
                  </a:lnTo>
                  <a:lnTo>
                    <a:pt x="34235" y="68358"/>
                  </a:lnTo>
                  <a:lnTo>
                    <a:pt x="34235" y="70855"/>
                  </a:lnTo>
                  <a:lnTo>
                    <a:pt x="38008" y="70855"/>
                  </a:lnTo>
                  <a:lnTo>
                    <a:pt x="38008" y="74627"/>
                  </a:lnTo>
                  <a:lnTo>
                    <a:pt x="38063" y="78290"/>
                  </a:lnTo>
                  <a:lnTo>
                    <a:pt x="41892" y="78290"/>
                  </a:lnTo>
                  <a:lnTo>
                    <a:pt x="41892" y="85780"/>
                  </a:lnTo>
                  <a:lnTo>
                    <a:pt x="49548" y="85780"/>
                  </a:lnTo>
                  <a:lnTo>
                    <a:pt x="49548" y="93160"/>
                  </a:lnTo>
                  <a:lnTo>
                    <a:pt x="57095" y="93160"/>
                  </a:lnTo>
                  <a:lnTo>
                    <a:pt x="57095" y="82007"/>
                  </a:lnTo>
                  <a:lnTo>
                    <a:pt x="58759" y="82007"/>
                  </a:lnTo>
                  <a:lnTo>
                    <a:pt x="68525" y="82118"/>
                  </a:lnTo>
                  <a:lnTo>
                    <a:pt x="68525" y="78290"/>
                  </a:lnTo>
                  <a:lnTo>
                    <a:pt x="72353" y="78290"/>
                  </a:lnTo>
                  <a:lnTo>
                    <a:pt x="72353" y="74517"/>
                  </a:lnTo>
                  <a:lnTo>
                    <a:pt x="76182" y="74517"/>
                  </a:lnTo>
                  <a:lnTo>
                    <a:pt x="76182" y="67082"/>
                  </a:lnTo>
                  <a:lnTo>
                    <a:pt x="79955" y="67082"/>
                  </a:lnTo>
                  <a:lnTo>
                    <a:pt x="79955" y="63364"/>
                  </a:lnTo>
                  <a:lnTo>
                    <a:pt x="83672" y="63364"/>
                  </a:lnTo>
                  <a:lnTo>
                    <a:pt x="83672" y="59647"/>
                  </a:lnTo>
                  <a:lnTo>
                    <a:pt x="79955" y="59647"/>
                  </a:lnTo>
                  <a:lnTo>
                    <a:pt x="79955" y="55929"/>
                  </a:lnTo>
                  <a:lnTo>
                    <a:pt x="87612" y="55929"/>
                  </a:lnTo>
                  <a:lnTo>
                    <a:pt x="87612" y="59591"/>
                  </a:lnTo>
                  <a:lnTo>
                    <a:pt x="91274" y="59591"/>
                  </a:lnTo>
                  <a:lnTo>
                    <a:pt x="91274" y="52212"/>
                  </a:lnTo>
                  <a:lnTo>
                    <a:pt x="87501" y="52212"/>
                  </a:lnTo>
                  <a:lnTo>
                    <a:pt x="87501" y="44776"/>
                  </a:lnTo>
                  <a:lnTo>
                    <a:pt x="79899" y="44776"/>
                  </a:lnTo>
                  <a:lnTo>
                    <a:pt x="79899" y="41059"/>
                  </a:lnTo>
                  <a:lnTo>
                    <a:pt x="72298" y="41059"/>
                  </a:lnTo>
                  <a:lnTo>
                    <a:pt x="72298" y="55929"/>
                  </a:lnTo>
                  <a:lnTo>
                    <a:pt x="68525" y="55929"/>
                  </a:lnTo>
                  <a:lnTo>
                    <a:pt x="68525" y="48494"/>
                  </a:lnTo>
                  <a:lnTo>
                    <a:pt x="60812" y="48494"/>
                  </a:lnTo>
                  <a:lnTo>
                    <a:pt x="60812" y="44721"/>
                  </a:lnTo>
                  <a:lnTo>
                    <a:pt x="57095" y="44721"/>
                  </a:lnTo>
                  <a:lnTo>
                    <a:pt x="57095" y="40948"/>
                  </a:lnTo>
                  <a:lnTo>
                    <a:pt x="60868" y="40948"/>
                  </a:lnTo>
                  <a:lnTo>
                    <a:pt x="60868" y="37231"/>
                  </a:lnTo>
                  <a:lnTo>
                    <a:pt x="68525" y="37231"/>
                  </a:lnTo>
                  <a:lnTo>
                    <a:pt x="68525" y="26133"/>
                  </a:lnTo>
                  <a:lnTo>
                    <a:pt x="72353" y="26133"/>
                  </a:lnTo>
                  <a:lnTo>
                    <a:pt x="72353" y="37231"/>
                  </a:lnTo>
                  <a:lnTo>
                    <a:pt x="79955" y="37231"/>
                  </a:lnTo>
                  <a:lnTo>
                    <a:pt x="79955" y="40893"/>
                  </a:lnTo>
                  <a:lnTo>
                    <a:pt x="83672" y="40893"/>
                  </a:lnTo>
                  <a:lnTo>
                    <a:pt x="83672" y="29796"/>
                  </a:lnTo>
                  <a:lnTo>
                    <a:pt x="79899" y="29796"/>
                  </a:lnTo>
                  <a:lnTo>
                    <a:pt x="79899" y="26078"/>
                  </a:lnTo>
                  <a:lnTo>
                    <a:pt x="76126" y="26078"/>
                  </a:lnTo>
                  <a:lnTo>
                    <a:pt x="76126" y="22361"/>
                  </a:lnTo>
                  <a:lnTo>
                    <a:pt x="72408" y="22361"/>
                  </a:lnTo>
                  <a:lnTo>
                    <a:pt x="72408" y="11097"/>
                  </a:lnTo>
                  <a:lnTo>
                    <a:pt x="76182" y="11097"/>
                  </a:lnTo>
                  <a:lnTo>
                    <a:pt x="76182" y="7490"/>
                  </a:lnTo>
                  <a:lnTo>
                    <a:pt x="83728" y="7490"/>
                  </a:lnTo>
                  <a:lnTo>
                    <a:pt x="83728" y="11153"/>
                  </a:lnTo>
                  <a:lnTo>
                    <a:pt x="79955" y="11153"/>
                  </a:lnTo>
                  <a:lnTo>
                    <a:pt x="79955" y="13039"/>
                  </a:lnTo>
                  <a:lnTo>
                    <a:pt x="80010" y="14870"/>
                  </a:lnTo>
                  <a:lnTo>
                    <a:pt x="87612" y="14870"/>
                  </a:lnTo>
                  <a:lnTo>
                    <a:pt x="87612" y="18588"/>
                  </a:lnTo>
                  <a:lnTo>
                    <a:pt x="91440" y="18588"/>
                  </a:lnTo>
                  <a:lnTo>
                    <a:pt x="91440" y="37231"/>
                  </a:lnTo>
                  <a:lnTo>
                    <a:pt x="95268" y="37231"/>
                  </a:lnTo>
                  <a:lnTo>
                    <a:pt x="95268" y="40948"/>
                  </a:lnTo>
                  <a:lnTo>
                    <a:pt x="102815" y="40948"/>
                  </a:lnTo>
                  <a:lnTo>
                    <a:pt x="102815" y="33513"/>
                  </a:lnTo>
                  <a:lnTo>
                    <a:pt x="106643" y="33513"/>
                  </a:lnTo>
                  <a:lnTo>
                    <a:pt x="106643" y="29740"/>
                  </a:lnTo>
                  <a:lnTo>
                    <a:pt x="114245" y="29740"/>
                  </a:lnTo>
                  <a:lnTo>
                    <a:pt x="114245" y="26023"/>
                  </a:lnTo>
                  <a:lnTo>
                    <a:pt x="118073" y="26023"/>
                  </a:lnTo>
                  <a:lnTo>
                    <a:pt x="118073" y="18532"/>
                  </a:lnTo>
                  <a:lnTo>
                    <a:pt x="121902" y="18532"/>
                  </a:lnTo>
                  <a:lnTo>
                    <a:pt x="121902" y="7380"/>
                  </a:lnTo>
                  <a:lnTo>
                    <a:pt x="125619" y="7380"/>
                  </a:lnTo>
                  <a:lnTo>
                    <a:pt x="125619" y="3718"/>
                  </a:lnTo>
                  <a:lnTo>
                    <a:pt x="118018" y="3718"/>
                  </a:lnTo>
                  <a:lnTo>
                    <a:pt x="118018" y="55"/>
                  </a:lnTo>
                  <a:lnTo>
                    <a:pt x="95213" y="55"/>
                  </a:lnTo>
                  <a:lnTo>
                    <a:pt x="95213" y="3662"/>
                  </a:lnTo>
                  <a:lnTo>
                    <a:pt x="83728" y="3662"/>
                  </a:lnTo>
                  <a:lnTo>
                    <a:pt x="83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1951225" y="2765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3285650" y="993175"/>
              <a:ext cx="4096225" cy="3448450"/>
            </a:xfrm>
            <a:custGeom>
              <a:rect b="b" l="l" r="r" t="t"/>
              <a:pathLst>
                <a:path extrusionOk="0" h="137938" w="163849">
                  <a:moveTo>
                    <a:pt x="102815" y="7436"/>
                  </a:moveTo>
                  <a:lnTo>
                    <a:pt x="102815" y="11098"/>
                  </a:lnTo>
                  <a:lnTo>
                    <a:pt x="99042" y="11098"/>
                  </a:lnTo>
                  <a:lnTo>
                    <a:pt x="99042" y="7436"/>
                  </a:lnTo>
                  <a:close/>
                  <a:moveTo>
                    <a:pt x="45610" y="22306"/>
                  </a:moveTo>
                  <a:lnTo>
                    <a:pt x="45610" y="26024"/>
                  </a:lnTo>
                  <a:lnTo>
                    <a:pt x="41948" y="26024"/>
                  </a:lnTo>
                  <a:lnTo>
                    <a:pt x="41948" y="22306"/>
                  </a:lnTo>
                  <a:close/>
                  <a:moveTo>
                    <a:pt x="45665" y="52212"/>
                  </a:moveTo>
                  <a:lnTo>
                    <a:pt x="45665" y="55875"/>
                  </a:lnTo>
                  <a:lnTo>
                    <a:pt x="38119" y="55875"/>
                  </a:lnTo>
                  <a:lnTo>
                    <a:pt x="38119" y="52212"/>
                  </a:lnTo>
                  <a:close/>
                  <a:moveTo>
                    <a:pt x="56929" y="55930"/>
                  </a:moveTo>
                  <a:lnTo>
                    <a:pt x="56929" y="63365"/>
                  </a:lnTo>
                  <a:lnTo>
                    <a:pt x="53322" y="63365"/>
                  </a:lnTo>
                  <a:lnTo>
                    <a:pt x="53322" y="55930"/>
                  </a:lnTo>
                  <a:close/>
                  <a:moveTo>
                    <a:pt x="26634" y="52212"/>
                  </a:moveTo>
                  <a:lnTo>
                    <a:pt x="26634" y="55930"/>
                  </a:lnTo>
                  <a:lnTo>
                    <a:pt x="22916" y="55930"/>
                  </a:lnTo>
                  <a:lnTo>
                    <a:pt x="22916" y="63310"/>
                  </a:lnTo>
                  <a:lnTo>
                    <a:pt x="26634" y="63310"/>
                  </a:lnTo>
                  <a:lnTo>
                    <a:pt x="26634" y="59703"/>
                  </a:lnTo>
                  <a:lnTo>
                    <a:pt x="34291" y="59703"/>
                  </a:lnTo>
                  <a:lnTo>
                    <a:pt x="34291" y="63365"/>
                  </a:lnTo>
                  <a:lnTo>
                    <a:pt x="41837" y="63365"/>
                  </a:lnTo>
                  <a:lnTo>
                    <a:pt x="41837" y="67083"/>
                  </a:lnTo>
                  <a:lnTo>
                    <a:pt x="30518" y="67083"/>
                  </a:lnTo>
                  <a:lnTo>
                    <a:pt x="30518" y="70800"/>
                  </a:lnTo>
                  <a:lnTo>
                    <a:pt x="26634" y="70800"/>
                  </a:lnTo>
                  <a:lnTo>
                    <a:pt x="26634" y="67138"/>
                  </a:lnTo>
                  <a:lnTo>
                    <a:pt x="22861" y="67138"/>
                  </a:lnTo>
                  <a:lnTo>
                    <a:pt x="22861" y="63420"/>
                  </a:lnTo>
                  <a:lnTo>
                    <a:pt x="11431" y="63420"/>
                  </a:lnTo>
                  <a:lnTo>
                    <a:pt x="11431" y="59648"/>
                  </a:lnTo>
                  <a:lnTo>
                    <a:pt x="15204" y="59648"/>
                  </a:lnTo>
                  <a:lnTo>
                    <a:pt x="15204" y="55875"/>
                  </a:lnTo>
                  <a:lnTo>
                    <a:pt x="22805" y="55875"/>
                  </a:lnTo>
                  <a:lnTo>
                    <a:pt x="22805" y="52212"/>
                  </a:lnTo>
                  <a:close/>
                  <a:moveTo>
                    <a:pt x="56929" y="70856"/>
                  </a:moveTo>
                  <a:lnTo>
                    <a:pt x="56929" y="74573"/>
                  </a:lnTo>
                  <a:lnTo>
                    <a:pt x="57095" y="74573"/>
                  </a:lnTo>
                  <a:lnTo>
                    <a:pt x="55264" y="74628"/>
                  </a:lnTo>
                  <a:lnTo>
                    <a:pt x="53322" y="74628"/>
                  </a:lnTo>
                  <a:lnTo>
                    <a:pt x="53322" y="70856"/>
                  </a:lnTo>
                  <a:close/>
                  <a:moveTo>
                    <a:pt x="45665" y="74573"/>
                  </a:moveTo>
                  <a:lnTo>
                    <a:pt x="45665" y="82063"/>
                  </a:lnTo>
                  <a:lnTo>
                    <a:pt x="41948" y="82063"/>
                  </a:lnTo>
                  <a:lnTo>
                    <a:pt x="41948" y="74573"/>
                  </a:lnTo>
                  <a:close/>
                  <a:moveTo>
                    <a:pt x="95269" y="1"/>
                  </a:moveTo>
                  <a:lnTo>
                    <a:pt x="95269" y="3663"/>
                  </a:lnTo>
                  <a:lnTo>
                    <a:pt x="83839" y="3663"/>
                  </a:lnTo>
                  <a:lnTo>
                    <a:pt x="83839" y="7436"/>
                  </a:lnTo>
                  <a:lnTo>
                    <a:pt x="76182" y="7436"/>
                  </a:lnTo>
                  <a:lnTo>
                    <a:pt x="76182" y="11209"/>
                  </a:lnTo>
                  <a:lnTo>
                    <a:pt x="68581" y="11209"/>
                  </a:lnTo>
                  <a:lnTo>
                    <a:pt x="68581" y="18589"/>
                  </a:lnTo>
                  <a:lnTo>
                    <a:pt x="64697" y="18589"/>
                  </a:lnTo>
                  <a:lnTo>
                    <a:pt x="64697" y="14926"/>
                  </a:lnTo>
                  <a:lnTo>
                    <a:pt x="60924" y="14926"/>
                  </a:lnTo>
                  <a:lnTo>
                    <a:pt x="60924" y="18644"/>
                  </a:lnTo>
                  <a:lnTo>
                    <a:pt x="53322" y="18644"/>
                  </a:lnTo>
                  <a:lnTo>
                    <a:pt x="53322" y="22362"/>
                  </a:lnTo>
                  <a:lnTo>
                    <a:pt x="49549" y="22362"/>
                  </a:lnTo>
                  <a:lnTo>
                    <a:pt x="45665" y="22306"/>
                  </a:lnTo>
                  <a:lnTo>
                    <a:pt x="45665" y="18589"/>
                  </a:lnTo>
                  <a:lnTo>
                    <a:pt x="41837" y="18589"/>
                  </a:lnTo>
                  <a:lnTo>
                    <a:pt x="41837" y="14926"/>
                  </a:lnTo>
                  <a:lnTo>
                    <a:pt x="26689" y="14926"/>
                  </a:lnTo>
                  <a:lnTo>
                    <a:pt x="26689" y="18589"/>
                  </a:lnTo>
                  <a:lnTo>
                    <a:pt x="22861" y="18589"/>
                  </a:lnTo>
                  <a:lnTo>
                    <a:pt x="22861" y="26134"/>
                  </a:lnTo>
                  <a:lnTo>
                    <a:pt x="19143" y="26134"/>
                  </a:lnTo>
                  <a:lnTo>
                    <a:pt x="19143" y="33569"/>
                  </a:lnTo>
                  <a:lnTo>
                    <a:pt x="22916" y="33569"/>
                  </a:lnTo>
                  <a:lnTo>
                    <a:pt x="22916" y="37176"/>
                  </a:lnTo>
                  <a:lnTo>
                    <a:pt x="26634" y="37176"/>
                  </a:lnTo>
                  <a:lnTo>
                    <a:pt x="26634" y="26024"/>
                  </a:lnTo>
                  <a:lnTo>
                    <a:pt x="30462" y="26024"/>
                  </a:lnTo>
                  <a:lnTo>
                    <a:pt x="30462" y="22362"/>
                  </a:lnTo>
                  <a:lnTo>
                    <a:pt x="34235" y="22362"/>
                  </a:lnTo>
                  <a:lnTo>
                    <a:pt x="34235" y="26134"/>
                  </a:lnTo>
                  <a:lnTo>
                    <a:pt x="30518" y="26134"/>
                  </a:lnTo>
                  <a:lnTo>
                    <a:pt x="30518" y="33514"/>
                  </a:lnTo>
                  <a:lnTo>
                    <a:pt x="34235" y="33514"/>
                  </a:lnTo>
                  <a:lnTo>
                    <a:pt x="34235" y="37342"/>
                  </a:lnTo>
                  <a:lnTo>
                    <a:pt x="30462" y="37342"/>
                  </a:lnTo>
                  <a:lnTo>
                    <a:pt x="30462" y="40949"/>
                  </a:lnTo>
                  <a:lnTo>
                    <a:pt x="22805" y="40949"/>
                  </a:lnTo>
                  <a:lnTo>
                    <a:pt x="22805" y="37342"/>
                  </a:lnTo>
                  <a:lnTo>
                    <a:pt x="19032" y="37342"/>
                  </a:lnTo>
                  <a:lnTo>
                    <a:pt x="19032" y="44777"/>
                  </a:lnTo>
                  <a:lnTo>
                    <a:pt x="15259" y="44777"/>
                  </a:lnTo>
                  <a:lnTo>
                    <a:pt x="15259" y="48495"/>
                  </a:lnTo>
                  <a:lnTo>
                    <a:pt x="11375" y="48495"/>
                  </a:lnTo>
                  <a:lnTo>
                    <a:pt x="11375" y="55985"/>
                  </a:lnTo>
                  <a:lnTo>
                    <a:pt x="7602" y="55985"/>
                  </a:lnTo>
                  <a:lnTo>
                    <a:pt x="7602" y="67138"/>
                  </a:lnTo>
                  <a:lnTo>
                    <a:pt x="3774" y="67138"/>
                  </a:lnTo>
                  <a:lnTo>
                    <a:pt x="3774" y="74573"/>
                  </a:lnTo>
                  <a:lnTo>
                    <a:pt x="1887" y="74573"/>
                  </a:lnTo>
                  <a:lnTo>
                    <a:pt x="1" y="74628"/>
                  </a:lnTo>
                  <a:lnTo>
                    <a:pt x="1" y="89443"/>
                  </a:lnTo>
                  <a:lnTo>
                    <a:pt x="3829" y="89443"/>
                  </a:lnTo>
                  <a:lnTo>
                    <a:pt x="3829" y="93216"/>
                  </a:lnTo>
                  <a:lnTo>
                    <a:pt x="19143" y="93216"/>
                  </a:lnTo>
                  <a:lnTo>
                    <a:pt x="19143" y="104424"/>
                  </a:lnTo>
                  <a:lnTo>
                    <a:pt x="22916" y="104424"/>
                  </a:lnTo>
                  <a:lnTo>
                    <a:pt x="22916" y="126840"/>
                  </a:lnTo>
                  <a:lnTo>
                    <a:pt x="26689" y="126840"/>
                  </a:lnTo>
                  <a:lnTo>
                    <a:pt x="26689" y="137937"/>
                  </a:lnTo>
                  <a:lnTo>
                    <a:pt x="30462" y="137937"/>
                  </a:lnTo>
                  <a:lnTo>
                    <a:pt x="30462" y="134275"/>
                  </a:lnTo>
                  <a:lnTo>
                    <a:pt x="38064" y="134275"/>
                  </a:lnTo>
                  <a:lnTo>
                    <a:pt x="38064" y="126729"/>
                  </a:lnTo>
                  <a:lnTo>
                    <a:pt x="41948" y="126729"/>
                  </a:lnTo>
                  <a:lnTo>
                    <a:pt x="41948" y="119294"/>
                  </a:lnTo>
                  <a:lnTo>
                    <a:pt x="45721" y="119294"/>
                  </a:lnTo>
                  <a:lnTo>
                    <a:pt x="45721" y="100651"/>
                  </a:lnTo>
                  <a:lnTo>
                    <a:pt x="49494" y="100651"/>
                  </a:lnTo>
                  <a:lnTo>
                    <a:pt x="49494" y="96934"/>
                  </a:lnTo>
                  <a:lnTo>
                    <a:pt x="53211" y="96934"/>
                  </a:lnTo>
                  <a:lnTo>
                    <a:pt x="53211" y="89499"/>
                  </a:lnTo>
                  <a:lnTo>
                    <a:pt x="49549" y="89499"/>
                  </a:lnTo>
                  <a:lnTo>
                    <a:pt x="49549" y="85726"/>
                  </a:lnTo>
                  <a:lnTo>
                    <a:pt x="57095" y="85726"/>
                  </a:lnTo>
                  <a:lnTo>
                    <a:pt x="57095" y="82008"/>
                  </a:lnTo>
                  <a:lnTo>
                    <a:pt x="60924" y="82008"/>
                  </a:lnTo>
                  <a:lnTo>
                    <a:pt x="60924" y="74628"/>
                  </a:lnTo>
                  <a:lnTo>
                    <a:pt x="68636" y="74628"/>
                  </a:lnTo>
                  <a:lnTo>
                    <a:pt x="68636" y="78291"/>
                  </a:lnTo>
                  <a:lnTo>
                    <a:pt x="72409" y="78291"/>
                  </a:lnTo>
                  <a:lnTo>
                    <a:pt x="72409" y="89388"/>
                  </a:lnTo>
                  <a:lnTo>
                    <a:pt x="76182" y="89388"/>
                  </a:lnTo>
                  <a:lnTo>
                    <a:pt x="76182" y="85726"/>
                  </a:lnTo>
                  <a:lnTo>
                    <a:pt x="80011" y="85726"/>
                  </a:lnTo>
                  <a:lnTo>
                    <a:pt x="80011" y="78346"/>
                  </a:lnTo>
                  <a:lnTo>
                    <a:pt x="87668" y="78346"/>
                  </a:lnTo>
                  <a:lnTo>
                    <a:pt x="87668" y="82008"/>
                  </a:lnTo>
                  <a:lnTo>
                    <a:pt x="91441" y="82008"/>
                  </a:lnTo>
                  <a:lnTo>
                    <a:pt x="91441" y="93161"/>
                  </a:lnTo>
                  <a:lnTo>
                    <a:pt x="95269" y="93161"/>
                  </a:lnTo>
                  <a:lnTo>
                    <a:pt x="95269" y="89443"/>
                  </a:lnTo>
                  <a:lnTo>
                    <a:pt x="102760" y="89443"/>
                  </a:lnTo>
                  <a:lnTo>
                    <a:pt x="102760" y="82063"/>
                  </a:lnTo>
                  <a:lnTo>
                    <a:pt x="99042" y="82063"/>
                  </a:lnTo>
                  <a:lnTo>
                    <a:pt x="99042" y="78291"/>
                  </a:lnTo>
                  <a:lnTo>
                    <a:pt x="106644" y="78291"/>
                  </a:lnTo>
                  <a:lnTo>
                    <a:pt x="106644" y="74518"/>
                  </a:lnTo>
                  <a:lnTo>
                    <a:pt x="110472" y="74518"/>
                  </a:lnTo>
                  <a:lnTo>
                    <a:pt x="110472" y="59703"/>
                  </a:lnTo>
                  <a:lnTo>
                    <a:pt x="114356" y="59703"/>
                  </a:lnTo>
                  <a:lnTo>
                    <a:pt x="114356" y="63310"/>
                  </a:lnTo>
                  <a:lnTo>
                    <a:pt x="118129" y="63310"/>
                  </a:lnTo>
                  <a:lnTo>
                    <a:pt x="118129" y="55875"/>
                  </a:lnTo>
                  <a:lnTo>
                    <a:pt x="121958" y="55875"/>
                  </a:lnTo>
                  <a:lnTo>
                    <a:pt x="121958" y="52212"/>
                  </a:lnTo>
                  <a:lnTo>
                    <a:pt x="125731" y="52212"/>
                  </a:lnTo>
                  <a:lnTo>
                    <a:pt x="125731" y="55819"/>
                  </a:lnTo>
                  <a:lnTo>
                    <a:pt x="129504" y="55819"/>
                  </a:lnTo>
                  <a:lnTo>
                    <a:pt x="129504" y="41005"/>
                  </a:lnTo>
                  <a:lnTo>
                    <a:pt x="121958" y="41005"/>
                  </a:lnTo>
                  <a:lnTo>
                    <a:pt x="121958" y="37232"/>
                  </a:lnTo>
                  <a:lnTo>
                    <a:pt x="125731" y="37232"/>
                  </a:lnTo>
                  <a:lnTo>
                    <a:pt x="125731" y="33514"/>
                  </a:lnTo>
                  <a:lnTo>
                    <a:pt x="137161" y="33514"/>
                  </a:lnTo>
                  <a:lnTo>
                    <a:pt x="137161" y="29797"/>
                  </a:lnTo>
                  <a:lnTo>
                    <a:pt x="144818" y="29797"/>
                  </a:lnTo>
                  <a:lnTo>
                    <a:pt x="144818" y="33514"/>
                  </a:lnTo>
                  <a:lnTo>
                    <a:pt x="152364" y="33514"/>
                  </a:lnTo>
                  <a:lnTo>
                    <a:pt x="152364" y="29741"/>
                  </a:lnTo>
                  <a:lnTo>
                    <a:pt x="160021" y="29741"/>
                  </a:lnTo>
                  <a:lnTo>
                    <a:pt x="160021" y="26079"/>
                  </a:lnTo>
                  <a:lnTo>
                    <a:pt x="160021" y="25968"/>
                  </a:lnTo>
                  <a:lnTo>
                    <a:pt x="163849" y="25968"/>
                  </a:lnTo>
                  <a:lnTo>
                    <a:pt x="163849" y="18589"/>
                  </a:lnTo>
                  <a:lnTo>
                    <a:pt x="156192" y="18589"/>
                  </a:lnTo>
                  <a:lnTo>
                    <a:pt x="156192" y="14926"/>
                  </a:lnTo>
                  <a:lnTo>
                    <a:pt x="152419" y="14926"/>
                  </a:lnTo>
                  <a:lnTo>
                    <a:pt x="152419" y="18589"/>
                  </a:lnTo>
                  <a:lnTo>
                    <a:pt x="148535" y="18589"/>
                  </a:lnTo>
                  <a:lnTo>
                    <a:pt x="148535" y="14871"/>
                  </a:lnTo>
                  <a:lnTo>
                    <a:pt x="133277" y="14871"/>
                  </a:lnTo>
                  <a:lnTo>
                    <a:pt x="133277" y="11154"/>
                  </a:lnTo>
                  <a:lnTo>
                    <a:pt x="129559" y="11154"/>
                  </a:lnTo>
                  <a:lnTo>
                    <a:pt x="129559" y="7325"/>
                  </a:lnTo>
                  <a:lnTo>
                    <a:pt x="133277" y="7325"/>
                  </a:lnTo>
                  <a:lnTo>
                    <a:pt x="133277" y="3719"/>
                  </a:lnTo>
                  <a:lnTo>
                    <a:pt x="121958" y="3719"/>
                  </a:lnTo>
                  <a:lnTo>
                    <a:pt x="121958" y="7381"/>
                  </a:lnTo>
                  <a:lnTo>
                    <a:pt x="125675" y="7381"/>
                  </a:lnTo>
                  <a:lnTo>
                    <a:pt x="125675" y="11098"/>
                  </a:lnTo>
                  <a:lnTo>
                    <a:pt x="118074" y="11098"/>
                  </a:lnTo>
                  <a:lnTo>
                    <a:pt x="118074" y="7491"/>
                  </a:lnTo>
                  <a:lnTo>
                    <a:pt x="114301" y="7491"/>
                  </a:lnTo>
                  <a:lnTo>
                    <a:pt x="114301" y="11098"/>
                  </a:lnTo>
                  <a:lnTo>
                    <a:pt x="110417" y="11098"/>
                  </a:lnTo>
                  <a:lnTo>
                    <a:pt x="110417" y="7436"/>
                  </a:lnTo>
                  <a:lnTo>
                    <a:pt x="106644" y="7436"/>
                  </a:lnTo>
                  <a:lnTo>
                    <a:pt x="106644" y="3663"/>
                  </a:lnTo>
                  <a:lnTo>
                    <a:pt x="98987" y="3663"/>
                  </a:lnTo>
                  <a:lnTo>
                    <a:pt x="98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1286775" y="1086125"/>
              <a:ext cx="185925" cy="92950"/>
            </a:xfrm>
            <a:custGeom>
              <a:rect b="b" l="l" r="r" t="t"/>
              <a:pathLst>
                <a:path extrusionOk="0" h="3718" w="7437">
                  <a:moveTo>
                    <a:pt x="1" y="1"/>
                  </a:moveTo>
                  <a:lnTo>
                    <a:pt x="1" y="611"/>
                  </a:lnTo>
                  <a:lnTo>
                    <a:pt x="1" y="3607"/>
                  </a:lnTo>
                  <a:lnTo>
                    <a:pt x="1" y="3718"/>
                  </a:lnTo>
                  <a:lnTo>
                    <a:pt x="7436" y="3718"/>
                  </a:lnTo>
                  <a:lnTo>
                    <a:pt x="7436" y="3496"/>
                  </a:lnTo>
                  <a:lnTo>
                    <a:pt x="7436" y="611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pos="5601">
          <p15:clr>
            <a:srgbClr val="E46962"/>
          </p15:clr>
        </p15:guide>
        <p15:guide id="3" orient="horz" pos="468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159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ess The Team Member">
  <p:cSld name="BLANK_1_1_1_1_1_1_1_1_1_1_1_1_1_2">
    <p:bg>
      <p:bgPr>
        <a:solidFill>
          <a:schemeClr val="dk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14"/>
          <p:cNvGrpSpPr/>
          <p:nvPr/>
        </p:nvGrpSpPr>
        <p:grpSpPr>
          <a:xfrm>
            <a:off x="103050" y="103050"/>
            <a:ext cx="6817325" cy="3765575"/>
            <a:chOff x="103050" y="103050"/>
            <a:chExt cx="6817325" cy="3765575"/>
          </a:xfrm>
        </p:grpSpPr>
        <p:sp>
          <p:nvSpPr>
            <p:cNvPr id="256" name="Google Shape;256;p14"/>
            <p:cNvSpPr/>
            <p:nvPr/>
          </p:nvSpPr>
          <p:spPr>
            <a:xfrm>
              <a:off x="103050" y="103050"/>
              <a:ext cx="5135700" cy="2659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1090775" y="1490525"/>
              <a:ext cx="5829600" cy="2378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258" name="Google Shape;258;p14"/>
          <p:cNvSpPr txBox="1"/>
          <p:nvPr>
            <p:ph idx="1" type="subTitle"/>
          </p:nvPr>
        </p:nvSpPr>
        <p:spPr>
          <a:xfrm>
            <a:off x="252600" y="1199800"/>
            <a:ext cx="2881500" cy="8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259" name="Google Shape;259;p14"/>
          <p:cNvSpPr txBox="1"/>
          <p:nvPr>
            <p:ph type="title"/>
          </p:nvPr>
        </p:nvSpPr>
        <p:spPr>
          <a:xfrm>
            <a:off x="229190" y="147681"/>
            <a:ext cx="4216200" cy="8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orient="horz" pos="3081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159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ttack">
  <p:cSld name="TITLE_1_1_5">
    <p:bg>
      <p:bgPr>
        <a:solidFill>
          <a:schemeClr val="accent4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5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sp>
          <p:nvSpPr>
            <p:cNvPr id="262" name="Google Shape;262;p15"/>
            <p:cNvSpPr/>
            <p:nvPr/>
          </p:nvSpPr>
          <p:spPr>
            <a:xfrm>
              <a:off x="0" y="0"/>
              <a:ext cx="103049" cy="5143489"/>
            </a:xfrm>
            <a:custGeom>
              <a:rect b="b" l="l" r="r" t="t"/>
              <a:pathLst>
                <a:path extrusionOk="0" h="143904" w="3540">
                  <a:moveTo>
                    <a:pt x="0" y="1"/>
                  </a:moveTo>
                  <a:lnTo>
                    <a:pt x="0" y="143903"/>
                  </a:lnTo>
                  <a:lnTo>
                    <a:pt x="3540" y="143903"/>
                  </a:lnTo>
                  <a:lnTo>
                    <a:pt x="3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9040950" y="0"/>
              <a:ext cx="103049" cy="5143489"/>
            </a:xfrm>
            <a:custGeom>
              <a:rect b="b" l="l" r="r" t="t"/>
              <a:pathLst>
                <a:path extrusionOk="0" h="143904" w="3540">
                  <a:moveTo>
                    <a:pt x="0" y="1"/>
                  </a:moveTo>
                  <a:lnTo>
                    <a:pt x="0" y="143903"/>
                  </a:lnTo>
                  <a:lnTo>
                    <a:pt x="3540" y="143903"/>
                  </a:lnTo>
                  <a:lnTo>
                    <a:pt x="3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64" name="Google Shape;264;p15"/>
            <p:cNvSpPr/>
            <p:nvPr/>
          </p:nvSpPr>
          <p:spPr>
            <a:xfrm rot="5400000">
              <a:off x="4519005" y="-4518866"/>
              <a:ext cx="103049" cy="9140782"/>
            </a:xfrm>
            <a:custGeom>
              <a:rect b="b" l="l" r="r" t="t"/>
              <a:pathLst>
                <a:path extrusionOk="0" h="143904" w="3540">
                  <a:moveTo>
                    <a:pt x="0" y="1"/>
                  </a:moveTo>
                  <a:lnTo>
                    <a:pt x="0" y="143903"/>
                  </a:lnTo>
                  <a:lnTo>
                    <a:pt x="3540" y="143903"/>
                  </a:lnTo>
                  <a:lnTo>
                    <a:pt x="3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65" name="Google Shape;265;p15"/>
            <p:cNvSpPr/>
            <p:nvPr/>
          </p:nvSpPr>
          <p:spPr>
            <a:xfrm rot="5400000">
              <a:off x="4520468" y="521584"/>
              <a:ext cx="103049" cy="9140782"/>
            </a:xfrm>
            <a:custGeom>
              <a:rect b="b" l="l" r="r" t="t"/>
              <a:pathLst>
                <a:path extrusionOk="0" h="143904" w="3540">
                  <a:moveTo>
                    <a:pt x="0" y="1"/>
                  </a:moveTo>
                  <a:lnTo>
                    <a:pt x="0" y="143903"/>
                  </a:lnTo>
                  <a:lnTo>
                    <a:pt x="3540" y="143903"/>
                  </a:lnTo>
                  <a:lnTo>
                    <a:pt x="3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266" name="Google Shape;266;p15"/>
          <p:cNvSpPr/>
          <p:nvPr>
            <p:ph idx="2" type="pic"/>
          </p:nvPr>
        </p:nvSpPr>
        <p:spPr>
          <a:xfrm>
            <a:off x="3553675" y="3509450"/>
            <a:ext cx="1941000" cy="131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5"/>
          <p:cNvSpPr txBox="1"/>
          <p:nvPr>
            <p:ph type="title"/>
          </p:nvPr>
        </p:nvSpPr>
        <p:spPr>
          <a:xfrm>
            <a:off x="236975" y="223878"/>
            <a:ext cx="4216200" cy="5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9pPr>
          </a:lstStyle>
          <a:p/>
        </p:txBody>
      </p:sp>
      <p:sp>
        <p:nvSpPr>
          <p:cNvPr id="268" name="Google Shape;268;p15"/>
          <p:cNvSpPr/>
          <p:nvPr>
            <p:ph idx="3" type="pic"/>
          </p:nvPr>
        </p:nvSpPr>
        <p:spPr>
          <a:xfrm>
            <a:off x="6699200" y="904175"/>
            <a:ext cx="1909200" cy="119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5"/>
          <p:cNvSpPr/>
          <p:nvPr>
            <p:ph idx="4" type="pic"/>
          </p:nvPr>
        </p:nvSpPr>
        <p:spPr>
          <a:xfrm>
            <a:off x="5673725" y="2267525"/>
            <a:ext cx="2935200" cy="243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5"/>
          <p:cNvSpPr/>
          <p:nvPr>
            <p:ph idx="5" type="pic"/>
          </p:nvPr>
        </p:nvSpPr>
        <p:spPr>
          <a:xfrm>
            <a:off x="252425" y="2015900"/>
            <a:ext cx="3080100" cy="287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5"/>
          <p:cNvSpPr/>
          <p:nvPr/>
        </p:nvSpPr>
        <p:spPr>
          <a:xfrm>
            <a:off x="5673400" y="2267525"/>
            <a:ext cx="2935200" cy="243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72" name="Google Shape;272;p15"/>
          <p:cNvSpPr/>
          <p:nvPr>
            <p:ph idx="6" type="pic"/>
          </p:nvPr>
        </p:nvSpPr>
        <p:spPr>
          <a:xfrm>
            <a:off x="4838963" y="1797550"/>
            <a:ext cx="1740900" cy="119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5"/>
          <p:cNvSpPr/>
          <p:nvPr>
            <p:ph idx="7" type="pic"/>
          </p:nvPr>
        </p:nvSpPr>
        <p:spPr>
          <a:xfrm>
            <a:off x="2991500" y="904174"/>
            <a:ext cx="1721700" cy="247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5"/>
          <p:cNvSpPr/>
          <p:nvPr>
            <p:ph idx="8" type="pic"/>
          </p:nvPr>
        </p:nvSpPr>
        <p:spPr>
          <a:xfrm>
            <a:off x="4848425" y="580600"/>
            <a:ext cx="1721700" cy="104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5"/>
          <p:cNvSpPr txBox="1"/>
          <p:nvPr>
            <p:ph idx="1" type="subTitle"/>
          </p:nvPr>
        </p:nvSpPr>
        <p:spPr>
          <a:xfrm>
            <a:off x="252600" y="743700"/>
            <a:ext cx="2675700" cy="102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orient="horz" pos="2772">
          <p15:clr>
            <a:srgbClr val="E46962"/>
          </p15:clr>
        </p15:guide>
        <p15:guide id="6" pos="5292">
          <p15:clr>
            <a:srgbClr val="E46962"/>
          </p15:clr>
        </p15:guide>
        <p15:guide id="7" pos="159">
          <p15:clr>
            <a:srgbClr val="E46962"/>
          </p15:clr>
        </p15:guide>
        <p15:guide id="8" orient="horz" pos="159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ks">
  <p:cSld name="BLANK_1_1_1_1_1_1_1_1_1_1_1_3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"/>
          <p:cNvSpPr txBox="1"/>
          <p:nvPr>
            <p:ph type="title"/>
          </p:nvPr>
        </p:nvSpPr>
        <p:spPr>
          <a:xfrm>
            <a:off x="242375" y="530828"/>
            <a:ext cx="3576600" cy="37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78" name="Google Shape;278;p16"/>
          <p:cNvSpPr txBox="1"/>
          <p:nvPr>
            <p:ph idx="2" type="title"/>
          </p:nvPr>
        </p:nvSpPr>
        <p:spPr>
          <a:xfrm>
            <a:off x="236891" y="203879"/>
            <a:ext cx="6480300" cy="21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279" name="Google Shape;279;p16"/>
          <p:cNvGrpSpPr/>
          <p:nvPr/>
        </p:nvGrpSpPr>
        <p:grpSpPr>
          <a:xfrm>
            <a:off x="-7338" y="1654487"/>
            <a:ext cx="9150854" cy="3491662"/>
            <a:chOff x="7059712" y="1295828"/>
            <a:chExt cx="2075400" cy="3601137"/>
          </a:xfrm>
        </p:grpSpPr>
        <p:sp>
          <p:nvSpPr>
            <p:cNvPr id="280" name="Google Shape;280;p16"/>
            <p:cNvSpPr/>
            <p:nvPr/>
          </p:nvSpPr>
          <p:spPr>
            <a:xfrm rot="-5400000">
              <a:off x="8683846" y="1589228"/>
              <a:ext cx="744600" cy="157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 rot="-5400000">
              <a:off x="7635137" y="2417525"/>
              <a:ext cx="511500" cy="1660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7061153" y="2040415"/>
              <a:ext cx="1919400" cy="105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 rot="-5400000">
              <a:off x="7624952" y="3629915"/>
              <a:ext cx="703500" cy="18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 rot="-5400000">
              <a:off x="7696912" y="2785540"/>
              <a:ext cx="801000" cy="2075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285" name="Google Shape;285;p16"/>
          <p:cNvSpPr txBox="1"/>
          <p:nvPr>
            <p:ph idx="1" type="subTitle"/>
          </p:nvPr>
        </p:nvSpPr>
        <p:spPr>
          <a:xfrm>
            <a:off x="246850" y="2620050"/>
            <a:ext cx="6911700" cy="227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68">
          <p15:clr>
            <a:srgbClr val="E46962"/>
          </p15:clr>
        </p15:guide>
        <p15:guide id="2" orient="horz" pos="3081">
          <p15:clr>
            <a:srgbClr val="E46962"/>
          </p15:clr>
        </p15:guide>
        <p15:guide id="3" pos="454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159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List">
  <p:cSld name="BLANK_1_1_1_1_1_1_1_1_1_1_1_2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7"/>
          <p:cNvPicPr preferRelativeResize="0"/>
          <p:nvPr/>
        </p:nvPicPr>
        <p:blipFill rotWithShape="1">
          <a:blip r:embed="rId2">
            <a:alphaModFix/>
          </a:blip>
          <a:srcRect b="48372" l="72419" r="0" t="25661"/>
          <a:stretch/>
        </p:blipFill>
        <p:spPr>
          <a:xfrm>
            <a:off x="8451297" y="282525"/>
            <a:ext cx="305451" cy="28757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7"/>
          <p:cNvSpPr txBox="1"/>
          <p:nvPr>
            <p:ph idx="1" type="subTitle"/>
          </p:nvPr>
        </p:nvSpPr>
        <p:spPr>
          <a:xfrm>
            <a:off x="246850" y="2493274"/>
            <a:ext cx="27810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2"/>
                </a:highlight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9pPr>
          </a:lstStyle>
          <a:p/>
        </p:txBody>
      </p:sp>
      <p:sp>
        <p:nvSpPr>
          <p:cNvPr id="289" name="Google Shape;289;p17"/>
          <p:cNvSpPr txBox="1"/>
          <p:nvPr>
            <p:ph idx="2" type="subTitle"/>
          </p:nvPr>
        </p:nvSpPr>
        <p:spPr>
          <a:xfrm>
            <a:off x="246850" y="2938475"/>
            <a:ext cx="27930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290" name="Google Shape;290;p17"/>
          <p:cNvSpPr txBox="1"/>
          <p:nvPr>
            <p:ph idx="3" type="subTitle"/>
          </p:nvPr>
        </p:nvSpPr>
        <p:spPr>
          <a:xfrm>
            <a:off x="246850" y="3101490"/>
            <a:ext cx="26958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/>
        </p:txBody>
      </p:sp>
      <p:sp>
        <p:nvSpPr>
          <p:cNvPr id="291" name="Google Shape;291;p17"/>
          <p:cNvSpPr txBox="1"/>
          <p:nvPr>
            <p:ph idx="4" type="subTitle"/>
          </p:nvPr>
        </p:nvSpPr>
        <p:spPr>
          <a:xfrm>
            <a:off x="3135975" y="2493274"/>
            <a:ext cx="27810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9pPr>
          </a:lstStyle>
          <a:p/>
        </p:txBody>
      </p:sp>
      <p:sp>
        <p:nvSpPr>
          <p:cNvPr id="292" name="Google Shape;292;p17"/>
          <p:cNvSpPr txBox="1"/>
          <p:nvPr>
            <p:ph idx="5" type="subTitle"/>
          </p:nvPr>
        </p:nvSpPr>
        <p:spPr>
          <a:xfrm>
            <a:off x="3135975" y="4097621"/>
            <a:ext cx="27810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5"/>
                </a:highlight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9pPr>
          </a:lstStyle>
          <a:p/>
        </p:txBody>
      </p:sp>
      <p:sp>
        <p:nvSpPr>
          <p:cNvPr id="293" name="Google Shape;293;p17"/>
          <p:cNvSpPr txBox="1"/>
          <p:nvPr>
            <p:ph type="title"/>
          </p:nvPr>
        </p:nvSpPr>
        <p:spPr>
          <a:xfrm>
            <a:off x="237641" y="203879"/>
            <a:ext cx="6480300" cy="21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17"/>
          <p:cNvSpPr txBox="1"/>
          <p:nvPr>
            <p:ph idx="6" type="subTitle"/>
          </p:nvPr>
        </p:nvSpPr>
        <p:spPr>
          <a:xfrm>
            <a:off x="246850" y="3513916"/>
            <a:ext cx="27930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295" name="Google Shape;295;p17"/>
          <p:cNvSpPr txBox="1"/>
          <p:nvPr>
            <p:ph idx="7" type="subTitle"/>
          </p:nvPr>
        </p:nvSpPr>
        <p:spPr>
          <a:xfrm>
            <a:off x="246850" y="3676931"/>
            <a:ext cx="26958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/>
        </p:txBody>
      </p:sp>
      <p:sp>
        <p:nvSpPr>
          <p:cNvPr id="296" name="Google Shape;296;p17"/>
          <p:cNvSpPr txBox="1"/>
          <p:nvPr>
            <p:ph idx="8" type="subTitle"/>
          </p:nvPr>
        </p:nvSpPr>
        <p:spPr>
          <a:xfrm>
            <a:off x="246850" y="4098291"/>
            <a:ext cx="27930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297" name="Google Shape;297;p17"/>
          <p:cNvSpPr txBox="1"/>
          <p:nvPr>
            <p:ph idx="9" type="subTitle"/>
          </p:nvPr>
        </p:nvSpPr>
        <p:spPr>
          <a:xfrm>
            <a:off x="246850" y="4261306"/>
            <a:ext cx="26958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/>
        </p:txBody>
      </p:sp>
      <p:sp>
        <p:nvSpPr>
          <p:cNvPr id="298" name="Google Shape;298;p17"/>
          <p:cNvSpPr txBox="1"/>
          <p:nvPr>
            <p:ph idx="13" type="subTitle"/>
          </p:nvPr>
        </p:nvSpPr>
        <p:spPr>
          <a:xfrm>
            <a:off x="3135975" y="2938475"/>
            <a:ext cx="27930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299" name="Google Shape;299;p17"/>
          <p:cNvSpPr txBox="1"/>
          <p:nvPr>
            <p:ph idx="14" type="subTitle"/>
          </p:nvPr>
        </p:nvSpPr>
        <p:spPr>
          <a:xfrm>
            <a:off x="3135975" y="3101490"/>
            <a:ext cx="26958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/>
        </p:txBody>
      </p:sp>
      <p:sp>
        <p:nvSpPr>
          <p:cNvPr id="300" name="Google Shape;300;p17"/>
          <p:cNvSpPr txBox="1"/>
          <p:nvPr>
            <p:ph idx="15" type="subTitle"/>
          </p:nvPr>
        </p:nvSpPr>
        <p:spPr>
          <a:xfrm>
            <a:off x="3135975" y="3513916"/>
            <a:ext cx="27930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301" name="Google Shape;301;p17"/>
          <p:cNvSpPr txBox="1"/>
          <p:nvPr>
            <p:ph idx="16" type="subTitle"/>
          </p:nvPr>
        </p:nvSpPr>
        <p:spPr>
          <a:xfrm>
            <a:off x="3135975" y="3676931"/>
            <a:ext cx="26958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/>
        </p:txBody>
      </p:sp>
      <p:sp>
        <p:nvSpPr>
          <p:cNvPr id="302" name="Google Shape;302;p17"/>
          <p:cNvSpPr txBox="1"/>
          <p:nvPr>
            <p:ph idx="17" type="subTitle"/>
          </p:nvPr>
        </p:nvSpPr>
        <p:spPr>
          <a:xfrm>
            <a:off x="3135975" y="4546391"/>
            <a:ext cx="27930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303" name="Google Shape;303;p17"/>
          <p:cNvSpPr txBox="1"/>
          <p:nvPr>
            <p:ph idx="18" type="subTitle"/>
          </p:nvPr>
        </p:nvSpPr>
        <p:spPr>
          <a:xfrm>
            <a:off x="3135975" y="4709406"/>
            <a:ext cx="26958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68">
          <p15:clr>
            <a:srgbClr val="E46962"/>
          </p15:clr>
        </p15:guide>
        <p15:guide id="2" orient="horz" pos="3081">
          <p15:clr>
            <a:srgbClr val="E46962"/>
          </p15:clr>
        </p15:guide>
        <p15:guide id="3" pos="454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159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2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18"/>
          <p:cNvGrpSpPr/>
          <p:nvPr/>
        </p:nvGrpSpPr>
        <p:grpSpPr>
          <a:xfrm>
            <a:off x="3343784" y="3174433"/>
            <a:ext cx="4804343" cy="1969075"/>
            <a:chOff x="4110075" y="3174500"/>
            <a:chExt cx="4385125" cy="2181075"/>
          </a:xfrm>
        </p:grpSpPr>
        <p:sp>
          <p:nvSpPr>
            <p:cNvPr id="306" name="Google Shape;306;p18"/>
            <p:cNvSpPr/>
            <p:nvPr/>
          </p:nvSpPr>
          <p:spPr>
            <a:xfrm>
              <a:off x="5326300" y="4270475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4707825" y="36987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4110075" y="31745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309" name="Google Shape;309;p18"/>
          <p:cNvGrpSpPr/>
          <p:nvPr/>
        </p:nvGrpSpPr>
        <p:grpSpPr>
          <a:xfrm>
            <a:off x="4340393" y="1752191"/>
            <a:ext cx="4804343" cy="1969075"/>
            <a:chOff x="4110075" y="3174500"/>
            <a:chExt cx="4385125" cy="2181075"/>
          </a:xfrm>
        </p:grpSpPr>
        <p:sp>
          <p:nvSpPr>
            <p:cNvPr id="310" name="Google Shape;310;p18"/>
            <p:cNvSpPr/>
            <p:nvPr/>
          </p:nvSpPr>
          <p:spPr>
            <a:xfrm>
              <a:off x="5326300" y="4270475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4707825" y="36987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4110075" y="31745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grpSp>
        <p:nvGrpSpPr>
          <p:cNvPr id="313" name="Google Shape;313;p18"/>
          <p:cNvGrpSpPr/>
          <p:nvPr/>
        </p:nvGrpSpPr>
        <p:grpSpPr>
          <a:xfrm>
            <a:off x="4790942" y="0"/>
            <a:ext cx="4353074" cy="2254435"/>
            <a:chOff x="5469800" y="-26200"/>
            <a:chExt cx="3674100" cy="2368850"/>
          </a:xfrm>
        </p:grpSpPr>
        <p:sp>
          <p:nvSpPr>
            <p:cNvPr id="314" name="Google Shape;314;p18"/>
            <p:cNvSpPr/>
            <p:nvPr/>
          </p:nvSpPr>
          <p:spPr>
            <a:xfrm>
              <a:off x="5701100" y="1018750"/>
              <a:ext cx="3442800" cy="132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5469800" y="-26200"/>
              <a:ext cx="3674100" cy="1944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grpSp>
        <p:nvGrpSpPr>
          <p:cNvPr id="316" name="Google Shape;316;p18"/>
          <p:cNvGrpSpPr/>
          <p:nvPr/>
        </p:nvGrpSpPr>
        <p:grpSpPr>
          <a:xfrm>
            <a:off x="4340407" y="3174433"/>
            <a:ext cx="4804343" cy="1969075"/>
            <a:chOff x="4110075" y="3174500"/>
            <a:chExt cx="4385125" cy="2181075"/>
          </a:xfrm>
        </p:grpSpPr>
        <p:sp>
          <p:nvSpPr>
            <p:cNvPr id="317" name="Google Shape;317;p18"/>
            <p:cNvSpPr/>
            <p:nvPr/>
          </p:nvSpPr>
          <p:spPr>
            <a:xfrm>
              <a:off x="5326300" y="4270475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4707825" y="36987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4110075" y="31745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320" name="Google Shape;320;p18"/>
          <p:cNvSpPr txBox="1"/>
          <p:nvPr>
            <p:ph idx="1" type="subTitle"/>
          </p:nvPr>
        </p:nvSpPr>
        <p:spPr>
          <a:xfrm>
            <a:off x="5619076" y="1752200"/>
            <a:ext cx="2247600" cy="50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21" name="Google Shape;321;p18"/>
          <p:cNvSpPr txBox="1"/>
          <p:nvPr>
            <p:ph idx="2" type="subTitle"/>
          </p:nvPr>
        </p:nvSpPr>
        <p:spPr>
          <a:xfrm>
            <a:off x="5619076" y="2971501"/>
            <a:ext cx="2291400" cy="486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22" name="Google Shape;322;p18"/>
          <p:cNvSpPr txBox="1"/>
          <p:nvPr>
            <p:ph idx="3" type="subTitle"/>
          </p:nvPr>
        </p:nvSpPr>
        <p:spPr>
          <a:xfrm>
            <a:off x="5619076" y="603850"/>
            <a:ext cx="2291400" cy="50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23" name="Google Shape;323;p18"/>
          <p:cNvSpPr txBox="1"/>
          <p:nvPr>
            <p:ph idx="4" type="subTitle"/>
          </p:nvPr>
        </p:nvSpPr>
        <p:spPr>
          <a:xfrm>
            <a:off x="5619076" y="2339999"/>
            <a:ext cx="2436300" cy="48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324" name="Google Shape;324;p18"/>
          <p:cNvSpPr txBox="1"/>
          <p:nvPr>
            <p:ph idx="5" type="subTitle"/>
          </p:nvPr>
        </p:nvSpPr>
        <p:spPr>
          <a:xfrm>
            <a:off x="5619076" y="1179625"/>
            <a:ext cx="2436300" cy="48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325" name="Google Shape;325;p18"/>
          <p:cNvSpPr txBox="1"/>
          <p:nvPr>
            <p:ph idx="6" type="subTitle"/>
          </p:nvPr>
        </p:nvSpPr>
        <p:spPr>
          <a:xfrm>
            <a:off x="5619076" y="3518350"/>
            <a:ext cx="2436300" cy="48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326" name="Google Shape;326;p18"/>
          <p:cNvSpPr txBox="1"/>
          <p:nvPr>
            <p:ph type="title"/>
          </p:nvPr>
        </p:nvSpPr>
        <p:spPr>
          <a:xfrm>
            <a:off x="743700" y="743700"/>
            <a:ext cx="4686000" cy="18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7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pos="5601">
          <p15:clr>
            <a:srgbClr val="E46962"/>
          </p15:clr>
        </p15:guide>
        <p15:guide id="3" orient="horz" pos="468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159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1">
  <p:cSld name="BLANK_1_1_1_1_1_1_2">
    <p:bg>
      <p:bgPr>
        <a:solidFill>
          <a:schemeClr val="accent2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19"/>
          <p:cNvGrpSpPr/>
          <p:nvPr/>
        </p:nvGrpSpPr>
        <p:grpSpPr>
          <a:xfrm>
            <a:off x="2337800" y="-3225"/>
            <a:ext cx="6806000" cy="5187625"/>
            <a:chOff x="2337800" y="-3225"/>
            <a:chExt cx="6806000" cy="5187625"/>
          </a:xfrm>
        </p:grpSpPr>
        <p:sp>
          <p:nvSpPr>
            <p:cNvPr id="329" name="Google Shape;329;p19"/>
            <p:cNvSpPr/>
            <p:nvPr/>
          </p:nvSpPr>
          <p:spPr>
            <a:xfrm>
              <a:off x="4521450" y="1439175"/>
              <a:ext cx="4018800" cy="90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3555075" y="2289675"/>
              <a:ext cx="3597000" cy="144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5626900" y="-3225"/>
              <a:ext cx="3516900" cy="183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2337800" y="3695800"/>
              <a:ext cx="3597000" cy="148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333" name="Google Shape;333;p19"/>
          <p:cNvSpPr txBox="1"/>
          <p:nvPr>
            <p:ph type="title"/>
          </p:nvPr>
        </p:nvSpPr>
        <p:spPr>
          <a:xfrm>
            <a:off x="743700" y="743700"/>
            <a:ext cx="4299000" cy="17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7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9pPr>
          </a:lstStyle>
          <a:p/>
        </p:txBody>
      </p:sp>
      <p:sp>
        <p:nvSpPr>
          <p:cNvPr id="334" name="Google Shape;334;p19"/>
          <p:cNvSpPr txBox="1"/>
          <p:nvPr>
            <p:ph idx="2" type="title"/>
          </p:nvPr>
        </p:nvSpPr>
        <p:spPr>
          <a:xfrm>
            <a:off x="3872475" y="2694025"/>
            <a:ext cx="2962200" cy="17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9pPr>
          </a:lstStyle>
          <a:p/>
        </p:txBody>
      </p:sp>
      <p:pic>
        <p:nvPicPr>
          <p:cNvPr id="335" name="Google Shape;335;p19"/>
          <p:cNvPicPr preferRelativeResize="0"/>
          <p:nvPr/>
        </p:nvPicPr>
        <p:blipFill rotWithShape="1">
          <a:blip r:embed="rId2">
            <a:alphaModFix/>
          </a:blip>
          <a:srcRect b="47660" l="8382" r="59408" t="26262"/>
          <a:stretch/>
        </p:blipFill>
        <p:spPr>
          <a:xfrm>
            <a:off x="642782" y="4271023"/>
            <a:ext cx="201843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9"/>
          <p:cNvPicPr preferRelativeResize="0"/>
          <p:nvPr/>
        </p:nvPicPr>
        <p:blipFill rotWithShape="1">
          <a:blip r:embed="rId2">
            <a:alphaModFix/>
          </a:blip>
          <a:srcRect b="47660" l="8382" r="59408" t="26262"/>
          <a:stretch/>
        </p:blipFill>
        <p:spPr>
          <a:xfrm>
            <a:off x="7688117" y="4164648"/>
            <a:ext cx="201843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9"/>
          <p:cNvPicPr preferRelativeResize="0"/>
          <p:nvPr/>
        </p:nvPicPr>
        <p:blipFill rotWithShape="1">
          <a:blip r:embed="rId2">
            <a:alphaModFix/>
          </a:blip>
          <a:srcRect b="47660" l="8382" r="59408" t="26262"/>
          <a:stretch/>
        </p:blipFill>
        <p:spPr>
          <a:xfrm>
            <a:off x="7972601" y="3033048"/>
            <a:ext cx="201843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9"/>
          <p:cNvPicPr preferRelativeResize="0"/>
          <p:nvPr/>
        </p:nvPicPr>
        <p:blipFill rotWithShape="1">
          <a:blip r:embed="rId2">
            <a:alphaModFix/>
          </a:blip>
          <a:srcRect b="47660" l="8382" r="59408" t="26262"/>
          <a:stretch/>
        </p:blipFill>
        <p:spPr>
          <a:xfrm>
            <a:off x="4521457" y="445923"/>
            <a:ext cx="201843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9"/>
          <p:cNvPicPr preferRelativeResize="0"/>
          <p:nvPr/>
        </p:nvPicPr>
        <p:blipFill rotWithShape="1">
          <a:blip r:embed="rId3">
            <a:alphaModFix/>
          </a:blip>
          <a:srcRect b="0" l="6521" r="6520" t="0"/>
          <a:stretch/>
        </p:blipFill>
        <p:spPr>
          <a:xfrm>
            <a:off x="7284429" y="4399798"/>
            <a:ext cx="201844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9"/>
          <p:cNvPicPr preferRelativeResize="0"/>
          <p:nvPr/>
        </p:nvPicPr>
        <p:blipFill rotWithShape="1">
          <a:blip r:embed="rId3">
            <a:alphaModFix/>
          </a:blip>
          <a:srcRect b="0" l="6521" r="6520" t="0"/>
          <a:stretch/>
        </p:blipFill>
        <p:spPr>
          <a:xfrm>
            <a:off x="3555079" y="1833673"/>
            <a:ext cx="201844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9"/>
          <p:cNvPicPr preferRelativeResize="0"/>
          <p:nvPr/>
        </p:nvPicPr>
        <p:blipFill rotWithShape="1">
          <a:blip r:embed="rId4">
            <a:alphaModFix/>
          </a:blip>
          <a:srcRect b="0" l="6521" r="6520" t="0"/>
          <a:stretch/>
        </p:blipFill>
        <p:spPr>
          <a:xfrm>
            <a:off x="3171717" y="4206373"/>
            <a:ext cx="201844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9"/>
          <p:cNvPicPr preferRelativeResize="0"/>
          <p:nvPr/>
        </p:nvPicPr>
        <p:blipFill rotWithShape="1">
          <a:blip r:embed="rId4">
            <a:alphaModFix/>
          </a:blip>
          <a:srcRect b="0" l="6521" r="6520" t="0"/>
          <a:stretch/>
        </p:blipFill>
        <p:spPr>
          <a:xfrm>
            <a:off x="6834679" y="504998"/>
            <a:ext cx="201844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/>
          <p:cNvPicPr preferRelativeResize="0"/>
          <p:nvPr/>
        </p:nvPicPr>
        <p:blipFill rotWithShape="1">
          <a:blip r:embed="rId3">
            <a:alphaModFix/>
          </a:blip>
          <a:srcRect b="0" l="6521" r="6520" t="0"/>
          <a:stretch/>
        </p:blipFill>
        <p:spPr>
          <a:xfrm>
            <a:off x="1392254" y="3161673"/>
            <a:ext cx="201844" cy="1634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19"/>
          <p:cNvGrpSpPr/>
          <p:nvPr/>
        </p:nvGrpSpPr>
        <p:grpSpPr>
          <a:xfrm>
            <a:off x="7517552" y="1728897"/>
            <a:ext cx="139297" cy="110523"/>
            <a:chOff x="2601950" y="1974675"/>
            <a:chExt cx="2474200" cy="1963100"/>
          </a:xfrm>
        </p:grpSpPr>
        <p:sp>
          <p:nvSpPr>
            <p:cNvPr id="345" name="Google Shape;345;p19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pos="5601">
          <p15:clr>
            <a:srgbClr val="E46962"/>
          </p15:clr>
        </p15:guide>
        <p15:guide id="3" orient="horz" pos="468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orient="horz" pos="2772">
          <p15:clr>
            <a:srgbClr val="E46962"/>
          </p15:clr>
        </p15:guide>
        <p15:guide id="6" orient="horz" pos="159">
          <p15:clr>
            <a:srgbClr val="E46962"/>
          </p15:clr>
        </p15:guide>
        <p15:guide id="7" pos="5292">
          <p15:clr>
            <a:srgbClr val="E46962"/>
          </p15:clr>
        </p15:guide>
        <p15:guide id="8" pos="159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4" name="Google Shape;35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1">
  <p:cSld name="BLANK_1_1_1_1_1_1_1">
    <p:bg>
      <p:bgPr>
        <a:solidFill>
          <a:schemeClr val="dk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>
            <a:off x="0" y="0"/>
            <a:ext cx="9144000" cy="2859050"/>
            <a:chOff x="0" y="0"/>
            <a:chExt cx="9144000" cy="2859050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2700100" y="175"/>
              <a:ext cx="6443900" cy="2858875"/>
              <a:chOff x="2700100" y="175"/>
              <a:chExt cx="6443900" cy="2858875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2700100" y="1225675"/>
                <a:ext cx="783600" cy="90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3463000" y="1250450"/>
                <a:ext cx="1434000" cy="160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4636475" y="175"/>
                <a:ext cx="1659300" cy="1398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6295800" y="1399075"/>
                <a:ext cx="783600" cy="730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7745100" y="175"/>
                <a:ext cx="1398900" cy="1398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6961500" y="175"/>
                <a:ext cx="866100" cy="730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0" y="0"/>
              <a:ext cx="4896900" cy="2797700"/>
              <a:chOff x="0" y="0"/>
              <a:chExt cx="4896900" cy="279770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0" y="1398800"/>
                <a:ext cx="1398900" cy="1398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1398900" y="0"/>
                <a:ext cx="3498000" cy="1398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</p:grpSp>
      </p:grpSp>
      <p:sp>
        <p:nvSpPr>
          <p:cNvPr id="50" name="Google Shape;50;p3"/>
          <p:cNvSpPr txBox="1"/>
          <p:nvPr>
            <p:ph idx="1" type="subTitle"/>
          </p:nvPr>
        </p:nvSpPr>
        <p:spPr>
          <a:xfrm>
            <a:off x="1821150" y="252600"/>
            <a:ext cx="2653500" cy="90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51" name="Google Shape;51;p3"/>
          <p:cNvSpPr txBox="1"/>
          <p:nvPr>
            <p:ph type="title"/>
          </p:nvPr>
        </p:nvSpPr>
        <p:spPr>
          <a:xfrm>
            <a:off x="252600" y="4124825"/>
            <a:ext cx="8638800" cy="90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Font typeface="Space Grotesk"/>
              <a:buNone/>
              <a:defRPr sz="77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5292">
          <p15:clr>
            <a:srgbClr val="E46962"/>
          </p15:clr>
        </p15:guide>
        <p15:guide id="6" orient="horz" pos="2772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9" name="Google Shape;35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2" name="Google Shape;362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3" name="Google Shape;363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8" name="Google Shape;368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3" name="Google Shape;373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4" name="Google Shape;374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9" name="Google Shape;379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">
  <p:cSld name="BLANK_1_1_1_1_1_1_1_1_1_1_1_1_1_1_1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/>
          <p:nvPr/>
        </p:nvSpPr>
        <p:spPr>
          <a:xfrm>
            <a:off x="4728000" y="2032675"/>
            <a:ext cx="1408200" cy="14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54" name="Google Shape;54;p4"/>
          <p:cNvGrpSpPr/>
          <p:nvPr/>
        </p:nvGrpSpPr>
        <p:grpSpPr>
          <a:xfrm>
            <a:off x="4153925" y="0"/>
            <a:ext cx="4990175" cy="5143425"/>
            <a:chOff x="4153925" y="0"/>
            <a:chExt cx="4990175" cy="5143425"/>
          </a:xfrm>
        </p:grpSpPr>
        <p:sp>
          <p:nvSpPr>
            <p:cNvPr id="55" name="Google Shape;55;p4"/>
            <p:cNvSpPr/>
            <p:nvPr/>
          </p:nvSpPr>
          <p:spPr>
            <a:xfrm>
              <a:off x="6462300" y="1441775"/>
              <a:ext cx="2681700" cy="1147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6289300" y="2420925"/>
              <a:ext cx="2854800" cy="27225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153925" y="0"/>
              <a:ext cx="1570200" cy="67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4722625" y="0"/>
              <a:ext cx="4421400" cy="2105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59" name="Google Shape;59;p4"/>
          <p:cNvSpPr txBox="1"/>
          <p:nvPr>
            <p:ph type="title"/>
          </p:nvPr>
        </p:nvSpPr>
        <p:spPr>
          <a:xfrm>
            <a:off x="252600" y="270725"/>
            <a:ext cx="4216200" cy="86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9pPr>
          </a:lstStyle>
          <a:p/>
        </p:txBody>
      </p:sp>
      <p:sp>
        <p:nvSpPr>
          <p:cNvPr id="60" name="Google Shape;60;p4"/>
          <p:cNvSpPr txBox="1"/>
          <p:nvPr>
            <p:ph idx="1" type="body"/>
          </p:nvPr>
        </p:nvSpPr>
        <p:spPr>
          <a:xfrm>
            <a:off x="252600" y="1973625"/>
            <a:ext cx="3128700" cy="291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61" name="Google Shape;61;p4"/>
          <p:cNvSpPr/>
          <p:nvPr>
            <p:ph idx="2" type="pic"/>
          </p:nvPr>
        </p:nvSpPr>
        <p:spPr>
          <a:xfrm>
            <a:off x="4468800" y="908675"/>
            <a:ext cx="3936300" cy="311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4"/>
          <p:cNvSpPr/>
          <p:nvPr>
            <p:ph idx="3" type="pic"/>
          </p:nvPr>
        </p:nvSpPr>
        <p:spPr>
          <a:xfrm>
            <a:off x="4153925" y="1728449"/>
            <a:ext cx="3586800" cy="2672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468">
          <p15:clr>
            <a:srgbClr val="E46962"/>
          </p15:clr>
        </p15:guide>
        <p15:guide id="2" pos="468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2772">
          <p15:clr>
            <a:srgbClr val="E46962"/>
          </p15:clr>
        </p15:guide>
        <p15:guide id="8" pos="2617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3" name="Google Shape;383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7" name="Google Shape;387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8" name="Google Shape;388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1" name="Google Shape;391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2" name="Google Shape;392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5" name="Google Shape;395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7" name="Google Shape;397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8" name="Google Shape;398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1" name="Google Shape;401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2" name="Google Shape;402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3" name="Google Shape;403;p3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4" name="Google Shape;404;p3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5" name="Google Shape;405;p3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6" name="Google Shape;406;p3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9" name="Google Shape;409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0" name="Google Shape;410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1" name="Google Shape;411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2" name="Google Shape;412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3" name="Google Shape;413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4" name="Google Shape;414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5" name="Google Shape;415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6" name="Google Shape;416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9" name="Google Shape;419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2" name="Google Shape;422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Google Shape;423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5" name="Google Shape;42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6" name="Google Shape;426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7" name="Google Shape;427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0" name="Google Shape;430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3" name="Google Shape;433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5" name="Google Shape;43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6" name="Google Shape;436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7" name="Google Shape;437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8" name="Google Shape;438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9" name="Google Shape;449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_2">
    <p:bg>
      <p:bgPr>
        <a:solidFill>
          <a:schemeClr val="accent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/>
          <p:nvPr/>
        </p:nvSpPr>
        <p:spPr>
          <a:xfrm>
            <a:off x="6462300" y="2136900"/>
            <a:ext cx="2681700" cy="1147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6094200" y="0"/>
            <a:ext cx="3049800" cy="67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5759200" y="313425"/>
            <a:ext cx="3049800" cy="36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67" name="Google Shape;67;p5"/>
          <p:cNvSpPr/>
          <p:nvPr/>
        </p:nvSpPr>
        <p:spPr>
          <a:xfrm rot="-5400000">
            <a:off x="5529300" y="2510100"/>
            <a:ext cx="468000" cy="40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4728000" y="2032675"/>
            <a:ext cx="1408200" cy="14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69" name="Google Shape;69;p5"/>
          <p:cNvGrpSpPr/>
          <p:nvPr/>
        </p:nvGrpSpPr>
        <p:grpSpPr>
          <a:xfrm>
            <a:off x="3632100" y="0"/>
            <a:ext cx="5511900" cy="5143525"/>
            <a:chOff x="3632100" y="0"/>
            <a:chExt cx="5511900" cy="5143525"/>
          </a:xfrm>
        </p:grpSpPr>
        <p:sp>
          <p:nvSpPr>
            <p:cNvPr id="70" name="Google Shape;70;p5"/>
            <p:cNvSpPr/>
            <p:nvPr/>
          </p:nvSpPr>
          <p:spPr>
            <a:xfrm>
              <a:off x="6462300" y="1441775"/>
              <a:ext cx="2681700" cy="11472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462300" y="3103775"/>
              <a:ext cx="2681700" cy="20397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4153925" y="1416600"/>
              <a:ext cx="1570200" cy="676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4196325" y="4236925"/>
              <a:ext cx="2376000" cy="9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3632100" y="0"/>
              <a:ext cx="5511900" cy="147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75" name="Google Shape;75;p5"/>
          <p:cNvSpPr txBox="1"/>
          <p:nvPr>
            <p:ph idx="1" type="subTitle"/>
          </p:nvPr>
        </p:nvSpPr>
        <p:spPr>
          <a:xfrm>
            <a:off x="160431" y="168104"/>
            <a:ext cx="2653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highlight>
                  <a:schemeClr val="lt2"/>
                </a:highlight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9pPr>
          </a:lstStyle>
          <a:p/>
        </p:txBody>
      </p:sp>
      <p:sp>
        <p:nvSpPr>
          <p:cNvPr id="76" name="Google Shape;76;p5"/>
          <p:cNvSpPr txBox="1"/>
          <p:nvPr>
            <p:ph idx="2" type="body"/>
          </p:nvPr>
        </p:nvSpPr>
        <p:spPr>
          <a:xfrm>
            <a:off x="252600" y="3797350"/>
            <a:ext cx="3049800" cy="109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77" name="Google Shape;77;p5"/>
          <p:cNvSpPr txBox="1"/>
          <p:nvPr>
            <p:ph type="title"/>
          </p:nvPr>
        </p:nvSpPr>
        <p:spPr>
          <a:xfrm>
            <a:off x="252600" y="2841100"/>
            <a:ext cx="4288200" cy="86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 Medium"/>
              <a:buNone/>
              <a:defRPr sz="3500">
                <a:highlight>
                  <a:schemeClr val="lt2"/>
                </a:highlight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9pPr>
          </a:lstStyle>
          <a:p/>
        </p:txBody>
      </p:sp>
      <p:sp>
        <p:nvSpPr>
          <p:cNvPr id="78" name="Google Shape;78;p5"/>
          <p:cNvSpPr/>
          <p:nvPr>
            <p:ph idx="3" type="pic"/>
          </p:nvPr>
        </p:nvSpPr>
        <p:spPr>
          <a:xfrm>
            <a:off x="4634854" y="627935"/>
            <a:ext cx="3444300" cy="327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159">
          <p15:clr>
            <a:srgbClr val="E46962"/>
          </p15:clr>
        </p15:guide>
        <p15:guide id="6" pos="5292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">
  <p:cSld name="ONE_COLUMN_TEXT_1">
    <p:bg>
      <p:bgPr>
        <a:solidFill>
          <a:schemeClr val="accent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6"/>
          <p:cNvGrpSpPr/>
          <p:nvPr/>
        </p:nvGrpSpPr>
        <p:grpSpPr>
          <a:xfrm>
            <a:off x="2230528" y="1108408"/>
            <a:ext cx="4915231" cy="2940670"/>
            <a:chOff x="2230528" y="1108408"/>
            <a:chExt cx="4915231" cy="2940670"/>
          </a:xfrm>
        </p:grpSpPr>
        <p:sp>
          <p:nvSpPr>
            <p:cNvPr id="81" name="Google Shape;81;p6"/>
            <p:cNvSpPr/>
            <p:nvPr/>
          </p:nvSpPr>
          <p:spPr>
            <a:xfrm>
              <a:off x="3583559" y="2237378"/>
              <a:ext cx="3562200" cy="181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3169759" y="1865553"/>
              <a:ext cx="3562200" cy="181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2715512" y="1415749"/>
              <a:ext cx="3562200" cy="181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2230528" y="1108408"/>
              <a:ext cx="3562200" cy="181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85" name="Google Shape;85;p6"/>
          <p:cNvSpPr txBox="1"/>
          <p:nvPr>
            <p:ph type="title"/>
          </p:nvPr>
        </p:nvSpPr>
        <p:spPr>
          <a:xfrm>
            <a:off x="2420613" y="1299977"/>
            <a:ext cx="4262400" cy="9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 Medium"/>
              <a:buNone/>
              <a:defRPr sz="3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9pPr>
          </a:lstStyle>
          <a:p/>
        </p:txBody>
      </p:sp>
      <p:sp>
        <p:nvSpPr>
          <p:cNvPr id="86" name="Google Shape;86;p6"/>
          <p:cNvSpPr txBox="1"/>
          <p:nvPr>
            <p:ph idx="1" type="body"/>
          </p:nvPr>
        </p:nvSpPr>
        <p:spPr>
          <a:xfrm>
            <a:off x="4192376" y="2436625"/>
            <a:ext cx="13563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9pPr>
          </a:lstStyle>
          <a:p/>
        </p:txBody>
      </p:sp>
      <p:sp>
        <p:nvSpPr>
          <p:cNvPr id="87" name="Google Shape;87;p6"/>
          <p:cNvSpPr txBox="1"/>
          <p:nvPr>
            <p:ph idx="2" type="body"/>
          </p:nvPr>
        </p:nvSpPr>
        <p:spPr>
          <a:xfrm>
            <a:off x="5712456" y="2436625"/>
            <a:ext cx="13563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9pPr>
          </a:lstStyle>
          <a:p/>
        </p:txBody>
      </p:sp>
      <p:sp>
        <p:nvSpPr>
          <p:cNvPr id="88" name="Google Shape;88;p6"/>
          <p:cNvSpPr txBox="1"/>
          <p:nvPr>
            <p:ph idx="3" type="body"/>
          </p:nvPr>
        </p:nvSpPr>
        <p:spPr>
          <a:xfrm>
            <a:off x="2230525" y="2436625"/>
            <a:ext cx="1878300" cy="20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●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○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■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●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○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■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●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○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■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CUSTOM">
    <p:bg>
      <p:bgPr>
        <a:solidFill>
          <a:schemeClr val="accen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/>
          <p:nvPr>
            <p:ph idx="2" type="pic"/>
          </p:nvPr>
        </p:nvSpPr>
        <p:spPr>
          <a:xfrm>
            <a:off x="743700" y="1693750"/>
            <a:ext cx="3974100" cy="2702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1" name="Google Shape;91;p7"/>
          <p:cNvGrpSpPr/>
          <p:nvPr/>
        </p:nvGrpSpPr>
        <p:grpSpPr>
          <a:xfrm>
            <a:off x="743700" y="742300"/>
            <a:ext cx="7047725" cy="3657400"/>
            <a:chOff x="743700" y="742300"/>
            <a:chExt cx="7047725" cy="3657400"/>
          </a:xfrm>
        </p:grpSpPr>
        <p:sp>
          <p:nvSpPr>
            <p:cNvPr id="92" name="Google Shape;92;p7"/>
            <p:cNvSpPr/>
            <p:nvPr/>
          </p:nvSpPr>
          <p:spPr>
            <a:xfrm>
              <a:off x="4626725" y="1693750"/>
              <a:ext cx="3164700" cy="1721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4718150" y="3341000"/>
              <a:ext cx="1465200" cy="105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743700" y="742300"/>
              <a:ext cx="4529700" cy="183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1359836" y="2451775"/>
              <a:ext cx="416400" cy="39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744050" y="3236575"/>
              <a:ext cx="741900" cy="39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1495975" y="2368625"/>
              <a:ext cx="765000" cy="86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3976375" y="2351575"/>
              <a:ext cx="7419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99" name="Google Shape;99;p7"/>
          <p:cNvSpPr/>
          <p:nvPr/>
        </p:nvSpPr>
        <p:spPr>
          <a:xfrm>
            <a:off x="4718150" y="2839125"/>
            <a:ext cx="1465200" cy="5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00" name="Google Shape;100;p7"/>
          <p:cNvSpPr/>
          <p:nvPr/>
        </p:nvSpPr>
        <p:spPr>
          <a:xfrm>
            <a:off x="6183250" y="3341000"/>
            <a:ext cx="1245300" cy="105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1" name="Google Shape;101;p7"/>
          <p:cNvSpPr txBox="1"/>
          <p:nvPr>
            <p:ph type="title"/>
          </p:nvPr>
        </p:nvSpPr>
        <p:spPr>
          <a:xfrm>
            <a:off x="1032350" y="737025"/>
            <a:ext cx="3651300" cy="155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02" name="Google Shape;102;p7"/>
          <p:cNvSpPr txBox="1"/>
          <p:nvPr>
            <p:ph idx="3" type="title"/>
          </p:nvPr>
        </p:nvSpPr>
        <p:spPr>
          <a:xfrm>
            <a:off x="6183250" y="3136100"/>
            <a:ext cx="2217000" cy="2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9pPr>
          </a:lstStyle>
          <a:p/>
        </p:txBody>
      </p:sp>
      <p:sp>
        <p:nvSpPr>
          <p:cNvPr id="103" name="Google Shape;103;p7"/>
          <p:cNvSpPr txBox="1"/>
          <p:nvPr>
            <p:ph idx="4" type="title"/>
          </p:nvPr>
        </p:nvSpPr>
        <p:spPr>
          <a:xfrm>
            <a:off x="4713425" y="1725175"/>
            <a:ext cx="2991300" cy="12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9pPr>
          </a:lstStyle>
          <a:p/>
        </p:txBody>
      </p:sp>
      <p:sp>
        <p:nvSpPr>
          <p:cNvPr id="104" name="Google Shape;104;p7"/>
          <p:cNvSpPr txBox="1"/>
          <p:nvPr>
            <p:ph idx="5" type="title"/>
          </p:nvPr>
        </p:nvSpPr>
        <p:spPr>
          <a:xfrm>
            <a:off x="5340025" y="733275"/>
            <a:ext cx="3287400" cy="91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105" name="Google Shape;105;p7"/>
          <p:cNvSpPr/>
          <p:nvPr>
            <p:ph idx="6" type="pic"/>
          </p:nvPr>
        </p:nvSpPr>
        <p:spPr>
          <a:xfrm>
            <a:off x="6183250" y="3344750"/>
            <a:ext cx="2217000" cy="10512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7"/>
          <p:cNvSpPr txBox="1"/>
          <p:nvPr>
            <p:ph idx="7" type="title"/>
          </p:nvPr>
        </p:nvSpPr>
        <p:spPr>
          <a:xfrm>
            <a:off x="4804625" y="2962500"/>
            <a:ext cx="1317600" cy="16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59">
          <p15:clr>
            <a:srgbClr val="E46962"/>
          </p15:clr>
        </p15:guide>
        <p15:guide id="2" pos="159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468">
          <p15:clr>
            <a:srgbClr val="E46962"/>
          </p15:clr>
        </p15:guide>
        <p15:guide id="6" pos="5292">
          <p15:clr>
            <a:srgbClr val="E46962"/>
          </p15:clr>
        </p15:guide>
        <p15:guide id="7" orient="horz" pos="468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- Alt 1">
  <p:cSld name="CUSTOM_1">
    <p:bg>
      <p:bgPr>
        <a:solidFill>
          <a:schemeClr val="accen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/>
          <p:nvPr/>
        </p:nvSpPr>
        <p:spPr>
          <a:xfrm>
            <a:off x="743700" y="2071975"/>
            <a:ext cx="357300" cy="51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09" name="Google Shape;109;p8"/>
          <p:cNvSpPr/>
          <p:nvPr>
            <p:ph idx="2" type="pic"/>
          </p:nvPr>
        </p:nvSpPr>
        <p:spPr>
          <a:xfrm>
            <a:off x="978875" y="2071975"/>
            <a:ext cx="3761700" cy="26802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8"/>
          <p:cNvSpPr/>
          <p:nvPr/>
        </p:nvSpPr>
        <p:spPr>
          <a:xfrm>
            <a:off x="743700" y="743700"/>
            <a:ext cx="4529700" cy="135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11" name="Google Shape;111;p8"/>
          <p:cNvSpPr/>
          <p:nvPr/>
        </p:nvSpPr>
        <p:spPr>
          <a:xfrm>
            <a:off x="1285575" y="2039600"/>
            <a:ext cx="385200" cy="8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742950" y="3098550"/>
            <a:ext cx="13599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4718150" y="3884200"/>
            <a:ext cx="765000" cy="86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3800525" y="2039600"/>
            <a:ext cx="1004100" cy="70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718150" y="378500"/>
            <a:ext cx="3552000" cy="402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6" name="Google Shape;116;p8"/>
          <p:cNvSpPr txBox="1"/>
          <p:nvPr>
            <p:ph type="title"/>
          </p:nvPr>
        </p:nvSpPr>
        <p:spPr>
          <a:xfrm>
            <a:off x="4946700" y="623600"/>
            <a:ext cx="3093300" cy="166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17" name="Google Shape;117;p8"/>
          <p:cNvSpPr/>
          <p:nvPr>
            <p:ph idx="3" type="pic"/>
          </p:nvPr>
        </p:nvSpPr>
        <p:spPr>
          <a:xfrm>
            <a:off x="742950" y="3591150"/>
            <a:ext cx="1359900" cy="9708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8"/>
          <p:cNvSpPr txBox="1"/>
          <p:nvPr>
            <p:ph idx="4" type="title"/>
          </p:nvPr>
        </p:nvSpPr>
        <p:spPr>
          <a:xfrm>
            <a:off x="883025" y="797467"/>
            <a:ext cx="3921600" cy="91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956075" y="1848025"/>
            <a:ext cx="357300" cy="59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20" name="Google Shape;120;p8"/>
          <p:cNvSpPr txBox="1"/>
          <p:nvPr>
            <p:ph idx="5" type="title"/>
          </p:nvPr>
        </p:nvSpPr>
        <p:spPr>
          <a:xfrm>
            <a:off x="883025" y="1805225"/>
            <a:ext cx="3093300" cy="26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21" name="Google Shape;121;p8"/>
          <p:cNvSpPr txBox="1"/>
          <p:nvPr>
            <p:ph idx="6" type="title"/>
          </p:nvPr>
        </p:nvSpPr>
        <p:spPr>
          <a:xfrm>
            <a:off x="812500" y="3259700"/>
            <a:ext cx="1463700" cy="45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59">
          <p15:clr>
            <a:srgbClr val="E46962"/>
          </p15:clr>
        </p15:guide>
        <p15:guide id="2" pos="159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468">
          <p15:clr>
            <a:srgbClr val="E46962"/>
          </p15:clr>
        </p15:guide>
        <p15:guide id="6" pos="5292">
          <p15:clr>
            <a:srgbClr val="E46962"/>
          </p15:clr>
        </p15:guide>
        <p15:guide id="7" orient="horz" pos="468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+ image">
  <p:cSld name="BLANK_1_1_1_1_1_1_1_1_1_1_1_1_1_1_2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 txBox="1"/>
          <p:nvPr>
            <p:ph idx="1" type="body"/>
          </p:nvPr>
        </p:nvSpPr>
        <p:spPr>
          <a:xfrm>
            <a:off x="3721600" y="3126450"/>
            <a:ext cx="13848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/>
        </p:txBody>
      </p:sp>
      <p:sp>
        <p:nvSpPr>
          <p:cNvPr id="124" name="Google Shape;124;p9"/>
          <p:cNvSpPr/>
          <p:nvPr>
            <p:ph idx="2" type="pic"/>
          </p:nvPr>
        </p:nvSpPr>
        <p:spPr>
          <a:xfrm>
            <a:off x="0" y="0"/>
            <a:ext cx="2546700" cy="35832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9"/>
          <p:cNvSpPr/>
          <p:nvPr>
            <p:ph idx="3" type="pic"/>
          </p:nvPr>
        </p:nvSpPr>
        <p:spPr>
          <a:xfrm>
            <a:off x="280475" y="474638"/>
            <a:ext cx="2940900" cy="46689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9"/>
          <p:cNvSpPr/>
          <p:nvPr/>
        </p:nvSpPr>
        <p:spPr>
          <a:xfrm>
            <a:off x="3596536" y="253823"/>
            <a:ext cx="10821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7" name="Google Shape;127;p9"/>
          <p:cNvSpPr txBox="1"/>
          <p:nvPr>
            <p:ph idx="4" type="body"/>
          </p:nvPr>
        </p:nvSpPr>
        <p:spPr>
          <a:xfrm>
            <a:off x="5511500" y="3126450"/>
            <a:ext cx="13848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/>
        </p:txBody>
      </p:sp>
      <p:sp>
        <p:nvSpPr>
          <p:cNvPr id="128" name="Google Shape;128;p9"/>
          <p:cNvSpPr txBox="1"/>
          <p:nvPr>
            <p:ph idx="5" type="body"/>
          </p:nvPr>
        </p:nvSpPr>
        <p:spPr>
          <a:xfrm>
            <a:off x="7293076" y="3126450"/>
            <a:ext cx="14610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/>
        </p:txBody>
      </p:sp>
      <p:sp>
        <p:nvSpPr>
          <p:cNvPr id="129" name="Google Shape;129;p9"/>
          <p:cNvSpPr txBox="1"/>
          <p:nvPr>
            <p:ph type="title"/>
          </p:nvPr>
        </p:nvSpPr>
        <p:spPr>
          <a:xfrm>
            <a:off x="3598725" y="1485838"/>
            <a:ext cx="4801500" cy="7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30" name="Google Shape;130;p9"/>
          <p:cNvSpPr txBox="1"/>
          <p:nvPr>
            <p:ph idx="6" type="subTitle"/>
          </p:nvPr>
        </p:nvSpPr>
        <p:spPr>
          <a:xfrm>
            <a:off x="3721600" y="2709275"/>
            <a:ext cx="15747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1" name="Google Shape;131;p9"/>
          <p:cNvSpPr txBox="1"/>
          <p:nvPr>
            <p:ph idx="7" type="subTitle"/>
          </p:nvPr>
        </p:nvSpPr>
        <p:spPr>
          <a:xfrm>
            <a:off x="5511500" y="2709275"/>
            <a:ext cx="15747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2" name="Google Shape;132;p9"/>
          <p:cNvSpPr txBox="1"/>
          <p:nvPr>
            <p:ph idx="8" type="subTitle"/>
          </p:nvPr>
        </p:nvSpPr>
        <p:spPr>
          <a:xfrm>
            <a:off x="7293076" y="2713624"/>
            <a:ext cx="15984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idx="9" type="title"/>
          </p:nvPr>
        </p:nvSpPr>
        <p:spPr>
          <a:xfrm>
            <a:off x="3596525" y="522925"/>
            <a:ext cx="5295000" cy="8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highlight>
                  <a:schemeClr val="accent5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9pPr>
          </a:lstStyle>
          <a:p/>
        </p:txBody>
      </p:sp>
      <p:grpSp>
        <p:nvGrpSpPr>
          <p:cNvPr id="134" name="Google Shape;134;p9"/>
          <p:cNvGrpSpPr/>
          <p:nvPr/>
        </p:nvGrpSpPr>
        <p:grpSpPr>
          <a:xfrm>
            <a:off x="4430888" y="323039"/>
            <a:ext cx="149937" cy="118964"/>
            <a:chOff x="2601950" y="1974675"/>
            <a:chExt cx="2474200" cy="1963100"/>
          </a:xfrm>
        </p:grpSpPr>
        <p:sp>
          <p:nvSpPr>
            <p:cNvPr id="135" name="Google Shape;135;p9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42" name="Google Shape;142;p9"/>
          <p:cNvGrpSpPr/>
          <p:nvPr/>
        </p:nvGrpSpPr>
        <p:grpSpPr>
          <a:xfrm>
            <a:off x="3680513" y="323039"/>
            <a:ext cx="149937" cy="118964"/>
            <a:chOff x="2601950" y="1974675"/>
            <a:chExt cx="2474200" cy="1963100"/>
          </a:xfrm>
        </p:grpSpPr>
        <p:sp>
          <p:nvSpPr>
            <p:cNvPr id="143" name="Google Shape;143;p9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50" name="Google Shape;150;p9"/>
          <p:cNvGrpSpPr/>
          <p:nvPr/>
        </p:nvGrpSpPr>
        <p:grpSpPr>
          <a:xfrm>
            <a:off x="4062602" y="323039"/>
            <a:ext cx="149940" cy="118971"/>
            <a:chOff x="4062602" y="323039"/>
            <a:chExt cx="149940" cy="118971"/>
          </a:xfrm>
        </p:grpSpPr>
        <p:sp>
          <p:nvSpPr>
            <p:cNvPr id="151" name="Google Shape;151;p9"/>
            <p:cNvSpPr/>
            <p:nvPr/>
          </p:nvSpPr>
          <p:spPr>
            <a:xfrm>
              <a:off x="4062602" y="323039"/>
              <a:ext cx="37661" cy="37661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4174877" y="323039"/>
              <a:ext cx="37661" cy="37661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4062605" y="404350"/>
              <a:ext cx="149937" cy="3766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orient="horz" pos="3081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orient="horz" pos="159">
          <p15:clr>
            <a:srgbClr val="E46962"/>
          </p15:clr>
        </p15:guide>
        <p15:guide id="7" orient="horz" pos="2772">
          <p15:clr>
            <a:srgbClr val="E46962"/>
          </p15:clr>
        </p15:guide>
        <p15:guide id="8" pos="159">
          <p15:clr>
            <a:srgbClr val="E46962"/>
          </p15:clr>
        </p15:guide>
        <p15:guide id="9" pos="2268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2">
    <p:bg>
      <p:bgPr>
        <a:solidFill>
          <a:schemeClr val="accent4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/>
          <p:nvPr>
            <p:ph type="title"/>
          </p:nvPr>
        </p:nvSpPr>
        <p:spPr>
          <a:xfrm>
            <a:off x="245425" y="1563575"/>
            <a:ext cx="3155400" cy="9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56" name="Google Shape;156;p10"/>
          <p:cNvSpPr txBox="1"/>
          <p:nvPr>
            <p:ph idx="1" type="subTitle"/>
          </p:nvPr>
        </p:nvSpPr>
        <p:spPr>
          <a:xfrm>
            <a:off x="364813" y="2715814"/>
            <a:ext cx="15279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57" name="Google Shape;157;p10"/>
          <p:cNvSpPr txBox="1"/>
          <p:nvPr>
            <p:ph idx="2" type="subTitle"/>
          </p:nvPr>
        </p:nvSpPr>
        <p:spPr>
          <a:xfrm>
            <a:off x="3320475" y="2715814"/>
            <a:ext cx="15279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58" name="Google Shape;158;p10"/>
          <p:cNvSpPr txBox="1"/>
          <p:nvPr>
            <p:ph idx="3" type="subTitle"/>
          </p:nvPr>
        </p:nvSpPr>
        <p:spPr>
          <a:xfrm>
            <a:off x="6273125" y="2715820"/>
            <a:ext cx="15483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59" name="Google Shape;159;p10"/>
          <p:cNvSpPr/>
          <p:nvPr/>
        </p:nvSpPr>
        <p:spPr>
          <a:xfrm>
            <a:off x="252611" y="253823"/>
            <a:ext cx="10821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0" name="Google Shape;160;p10"/>
          <p:cNvSpPr txBox="1"/>
          <p:nvPr>
            <p:ph idx="4" type="title"/>
          </p:nvPr>
        </p:nvSpPr>
        <p:spPr>
          <a:xfrm>
            <a:off x="252600" y="522925"/>
            <a:ext cx="5295000" cy="8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highlight>
                  <a:schemeClr val="accent5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9pPr>
          </a:lstStyle>
          <a:p/>
        </p:txBody>
      </p:sp>
      <p:grpSp>
        <p:nvGrpSpPr>
          <p:cNvPr id="161" name="Google Shape;161;p10"/>
          <p:cNvGrpSpPr/>
          <p:nvPr/>
        </p:nvGrpSpPr>
        <p:grpSpPr>
          <a:xfrm>
            <a:off x="1093863" y="323039"/>
            <a:ext cx="149937" cy="118964"/>
            <a:chOff x="2601950" y="1974675"/>
            <a:chExt cx="2474200" cy="1963100"/>
          </a:xfrm>
        </p:grpSpPr>
        <p:sp>
          <p:nvSpPr>
            <p:cNvPr id="162" name="Google Shape;162;p10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69" name="Google Shape;169;p10"/>
          <p:cNvGrpSpPr/>
          <p:nvPr/>
        </p:nvGrpSpPr>
        <p:grpSpPr>
          <a:xfrm>
            <a:off x="343488" y="323039"/>
            <a:ext cx="149937" cy="118964"/>
            <a:chOff x="2601950" y="1974675"/>
            <a:chExt cx="2474200" cy="1963100"/>
          </a:xfrm>
        </p:grpSpPr>
        <p:sp>
          <p:nvSpPr>
            <p:cNvPr id="170" name="Google Shape;170;p10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73" name="Google Shape;173;p10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77" name="Google Shape;177;p10"/>
          <p:cNvGrpSpPr/>
          <p:nvPr/>
        </p:nvGrpSpPr>
        <p:grpSpPr>
          <a:xfrm>
            <a:off x="725577" y="323039"/>
            <a:ext cx="149940" cy="118971"/>
            <a:chOff x="4062602" y="323039"/>
            <a:chExt cx="149940" cy="118971"/>
          </a:xfrm>
        </p:grpSpPr>
        <p:sp>
          <p:nvSpPr>
            <p:cNvPr id="178" name="Google Shape;178;p10"/>
            <p:cNvSpPr/>
            <p:nvPr/>
          </p:nvSpPr>
          <p:spPr>
            <a:xfrm>
              <a:off x="4062602" y="323039"/>
              <a:ext cx="37661" cy="37661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4174877" y="323039"/>
              <a:ext cx="37661" cy="37661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4062605" y="404350"/>
              <a:ext cx="149937" cy="3766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181" name="Google Shape;181;p10"/>
          <p:cNvSpPr txBox="1"/>
          <p:nvPr>
            <p:ph idx="5" type="body"/>
          </p:nvPr>
        </p:nvSpPr>
        <p:spPr>
          <a:xfrm>
            <a:off x="364813" y="3126450"/>
            <a:ext cx="24717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/>
        </p:txBody>
      </p:sp>
      <p:sp>
        <p:nvSpPr>
          <p:cNvPr id="182" name="Google Shape;182;p10"/>
          <p:cNvSpPr txBox="1"/>
          <p:nvPr>
            <p:ph idx="6" type="body"/>
          </p:nvPr>
        </p:nvSpPr>
        <p:spPr>
          <a:xfrm>
            <a:off x="3320475" y="3126450"/>
            <a:ext cx="24717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/>
        </p:txBody>
      </p:sp>
      <p:sp>
        <p:nvSpPr>
          <p:cNvPr id="183" name="Google Shape;183;p10"/>
          <p:cNvSpPr txBox="1"/>
          <p:nvPr>
            <p:ph idx="7" type="body"/>
          </p:nvPr>
        </p:nvSpPr>
        <p:spPr>
          <a:xfrm>
            <a:off x="6273125" y="3126453"/>
            <a:ext cx="24435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orient="horz" pos="3081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orient="horz" pos="159">
          <p15:clr>
            <a:srgbClr val="E46962"/>
          </p15:clr>
        </p15:guide>
        <p15:guide id="7" orient="horz" pos="2772">
          <p15:clr>
            <a:srgbClr val="E46962"/>
          </p15:clr>
        </p15:guide>
        <p15:guide id="8" pos="159">
          <p15:clr>
            <a:srgbClr val="E46962"/>
          </p15:clr>
        </p15:guide>
        <p15:guide id="9" pos="2268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Char char="●"/>
              <a:defRPr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59">
          <p15:clr>
            <a:srgbClr val="E46962"/>
          </p15:clr>
        </p15:guide>
        <p15:guide id="2" orient="horz" pos="17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youtube.com/shorts/nQuePUBzk2Q?si=tuzHcR0rPPPgOnVE" TargetMode="External"/><Relationship Id="rId4" Type="http://schemas.openxmlformats.org/officeDocument/2006/relationships/image" Target="../media/image36.png"/><Relationship Id="rId5" Type="http://schemas.openxmlformats.org/officeDocument/2006/relationships/hyperlink" Target="https://www.youtube.com/shorts/nQuePUBzk2Q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atarisas.cl" TargetMode="External"/><Relationship Id="rId4" Type="http://schemas.openxmlformats.org/officeDocument/2006/relationships/hyperlink" Target="https://x.com/aastroza/status/1800561847902560738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37.png"/><Relationship Id="rId7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linktr.ee/nth.podcast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Relationship Id="rId4" Type="http://schemas.openxmlformats.org/officeDocument/2006/relationships/hyperlink" Target="http://tvtxt.com" TargetMode="External"/><Relationship Id="rId5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ojoentinta.com/chile-segun-raul-ruiz/" TargetMode="External"/><Relationship Id="rId4" Type="http://schemas.openxmlformats.org/officeDocument/2006/relationships/image" Target="../media/image44.png"/><Relationship Id="rId5" Type="http://schemas.openxmlformats.org/officeDocument/2006/relationships/image" Target="../media/image3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hyperlink" Target="https://github.com/aastroza/pydaychile2025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Relationship Id="rId4" Type="http://schemas.openxmlformats.org/officeDocument/2006/relationships/image" Target="../media/image12.png"/><Relationship Id="rId5" Type="http://schemas.openxmlformats.org/officeDocument/2006/relationships/hyperlink" Target="https://www.ojoentinta.com/chile-segun-raul-ruiz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hyperlink" Target="https://comunicacionymedios.uchile.cl/index.php/RCM/article/view/70784" TargetMode="External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19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29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/>
          <p:nvPr>
            <p:ph idx="4" type="title"/>
          </p:nvPr>
        </p:nvSpPr>
        <p:spPr>
          <a:xfrm>
            <a:off x="699974" y="734275"/>
            <a:ext cx="6036300" cy="18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800"/>
              <a:t>¿SUEÑAN LOS ANDROIDES CON GAVIOTAS DE PLATA?</a:t>
            </a:r>
            <a:endParaRPr sz="4800"/>
          </a:p>
        </p:txBody>
      </p:sp>
      <p:sp>
        <p:nvSpPr>
          <p:cNvPr id="457" name="Google Shape;457;p41"/>
          <p:cNvSpPr txBox="1"/>
          <p:nvPr>
            <p:ph type="title"/>
          </p:nvPr>
        </p:nvSpPr>
        <p:spPr>
          <a:xfrm>
            <a:off x="716836" y="2603560"/>
            <a:ext cx="7775700" cy="86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/>
              <a:t>PYTHON PARA EXPLORAR EL HUMOR EN EL FESTIVAL DE VIÑA DEL MAR</a:t>
            </a:r>
            <a:endParaRPr sz="2700"/>
          </a:p>
        </p:txBody>
      </p:sp>
      <p:sp>
        <p:nvSpPr>
          <p:cNvPr id="458" name="Google Shape;458;p41"/>
          <p:cNvSpPr txBox="1"/>
          <p:nvPr>
            <p:ph idx="3" type="title"/>
          </p:nvPr>
        </p:nvSpPr>
        <p:spPr>
          <a:xfrm>
            <a:off x="716836" y="3459250"/>
            <a:ext cx="7673400" cy="6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/>
              <a:t>PYDAY CHILE 2025</a:t>
            </a:r>
            <a:endParaRPr sz="2700"/>
          </a:p>
        </p:txBody>
      </p:sp>
      <p:sp>
        <p:nvSpPr>
          <p:cNvPr id="459" name="Google Shape;459;p41"/>
          <p:cNvSpPr txBox="1"/>
          <p:nvPr>
            <p:ph idx="2" type="title"/>
          </p:nvPr>
        </p:nvSpPr>
        <p:spPr>
          <a:xfrm>
            <a:off x="1706525" y="4073375"/>
            <a:ext cx="2286000" cy="51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700"/>
              <a:t>Alonso Astroza Tagle</a:t>
            </a:r>
            <a:endParaRPr/>
          </a:p>
        </p:txBody>
      </p:sp>
      <p:pic>
        <p:nvPicPr>
          <p:cNvPr id="460" name="Google Shape;4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775" y="40641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950" y="4073373"/>
            <a:ext cx="2484116" cy="4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0"/>
          <p:cNvSpPr txBox="1"/>
          <p:nvPr>
            <p:ph idx="9" type="title"/>
          </p:nvPr>
        </p:nvSpPr>
        <p:spPr>
          <a:xfrm>
            <a:off x="3596525" y="522925"/>
            <a:ext cx="5295000" cy="8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LOS LLMS SON MUY MALOS PARA ESCRIBIR CHISTES</a:t>
            </a:r>
            <a:endParaRPr/>
          </a:p>
        </p:txBody>
      </p:sp>
      <p:sp>
        <p:nvSpPr>
          <p:cNvPr id="558" name="Google Shape;558;p50"/>
          <p:cNvSpPr txBox="1"/>
          <p:nvPr>
            <p:ph type="title"/>
          </p:nvPr>
        </p:nvSpPr>
        <p:spPr>
          <a:xfrm>
            <a:off x="3596525" y="2120675"/>
            <a:ext cx="4642800" cy="7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L</a:t>
            </a:r>
            <a:r>
              <a:rPr lang="en" sz="1400"/>
              <a:t>a generación de humor requiere entender no solo el significado literal de las palabras, sino también el contexto cultural, las expectativas del público y los matices emocionales.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La estructura de los chistes muchas veces depende de referencias compartidas y de un “remate” inesperado, aspectos que los LLMs suelen perder, ya que tienden a generar texto predecible y neutral, en vez de sorprender o romper esquemas como lo haría un buen comediante humano.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59" name="Google Shape;559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606" l="2402" r="1489" t="8132"/>
          <a:stretch/>
        </p:blipFill>
        <p:spPr>
          <a:xfrm>
            <a:off x="181625" y="209100"/>
            <a:ext cx="2884149" cy="4642824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0" name="Google Shape;560;p50"/>
          <p:cNvSpPr txBox="1"/>
          <p:nvPr/>
        </p:nvSpPr>
        <p:spPr>
          <a:xfrm>
            <a:off x="151650" y="4801950"/>
            <a:ext cx="2984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8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5"/>
              </a:rPr>
              <a:t>Why ChatGPT is so bad at telling jokes?</a:t>
            </a:r>
            <a:r>
              <a:rPr lang="en" sz="8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, Luis Serrano</a:t>
            </a:r>
            <a:endParaRPr sz="800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Búsqueda híbrida</a:t>
            </a:r>
            <a:endParaRPr/>
          </a:p>
        </p:txBody>
      </p:sp>
      <p:pic>
        <p:nvPicPr>
          <p:cNvPr id="566" name="Google Shape;5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2050"/>
            <a:ext cx="8839204" cy="1911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2"/>
          <p:cNvSpPr txBox="1"/>
          <p:nvPr>
            <p:ph type="title"/>
          </p:nvPr>
        </p:nvSpPr>
        <p:spPr>
          <a:xfrm>
            <a:off x="236975" y="223878"/>
            <a:ext cx="4216200" cy="5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204"/>
              <a:buFont typeface="Arial"/>
              <a:buNone/>
            </a:pPr>
            <a:r>
              <a:rPr lang="en" sz="3509" u="sng">
                <a:highlight>
                  <a:schemeClr val="accent5"/>
                </a:highlight>
                <a:hlinkClick r:id="rId3"/>
              </a:rPr>
              <a:t>DATARISAS.CL</a:t>
            </a:r>
            <a:endParaRPr sz="3509">
              <a:highlight>
                <a:schemeClr val="accent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0826"/>
              <a:buNone/>
            </a:pPr>
            <a:r>
              <a:t/>
            </a:r>
            <a:endParaRPr sz="3509"/>
          </a:p>
        </p:txBody>
      </p:sp>
      <p:sp>
        <p:nvSpPr>
          <p:cNvPr id="572" name="Google Shape;572;p52"/>
          <p:cNvSpPr txBox="1"/>
          <p:nvPr>
            <p:ph idx="1" type="subTitle"/>
          </p:nvPr>
        </p:nvSpPr>
        <p:spPr>
          <a:xfrm>
            <a:off x="252600" y="743700"/>
            <a:ext cx="3033000" cy="102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38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Space Grotesk"/>
                <a:ea typeface="Space Grotesk"/>
                <a:cs typeface="Space Grotesk"/>
                <a:sym typeface="Space Grotesk"/>
              </a:rPr>
              <a:t>El portal de datos del humor chileno.</a:t>
            </a:r>
            <a:endParaRPr sz="13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38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38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38100" rtl="0" algn="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7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73" name="Google Shape;573;p5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363" y="1868575"/>
            <a:ext cx="3747437" cy="30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4" name="Google Shape;574;p52"/>
          <p:cNvSpPr/>
          <p:nvPr/>
        </p:nvSpPr>
        <p:spPr>
          <a:xfrm>
            <a:off x="4463525" y="103225"/>
            <a:ext cx="4582500" cy="4939500"/>
          </a:xfrm>
          <a:prstGeom prst="rect">
            <a:avLst/>
          </a:prstGeom>
          <a:solidFill>
            <a:srgbClr val="D1D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75" name="Google Shape;57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1179" y="178400"/>
            <a:ext cx="4416701" cy="47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2"/>
          <p:cNvPicPr preferRelativeResize="0"/>
          <p:nvPr/>
        </p:nvPicPr>
        <p:blipFill rotWithShape="1">
          <a:blip r:embed="rId7">
            <a:alphaModFix/>
          </a:blip>
          <a:srcRect b="0" l="0" r="0" t="25116"/>
          <a:stretch/>
        </p:blipFill>
        <p:spPr>
          <a:xfrm>
            <a:off x="878400" y="1038175"/>
            <a:ext cx="2933374" cy="80042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53" title="rafa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685" l="0" r="0" t="8676"/>
          <a:stretch/>
        </p:blipFill>
        <p:spPr>
          <a:xfrm>
            <a:off x="311700" y="445025"/>
            <a:ext cx="8520601" cy="42183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4"/>
          <p:cNvSpPr txBox="1"/>
          <p:nvPr/>
        </p:nvSpPr>
        <p:spPr>
          <a:xfrm>
            <a:off x="544850" y="4102100"/>
            <a:ext cx="4413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8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 tan Humanos: Podcast sobre Inteligencia Artificial con Vicente Rotman</a:t>
            </a:r>
            <a:endParaRPr i="1"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87" name="Google Shape;58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50" y="911125"/>
            <a:ext cx="5125002" cy="315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2625" y="196613"/>
            <a:ext cx="2565109" cy="453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4876" y="846150"/>
            <a:ext cx="3395750" cy="21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5"/>
          <p:cNvSpPr txBox="1"/>
          <p:nvPr>
            <p:ph idx="1" type="body"/>
          </p:nvPr>
        </p:nvSpPr>
        <p:spPr>
          <a:xfrm>
            <a:off x="6832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búsqueda híbrida sobre su archivo histórico.</a:t>
            </a:r>
            <a:endParaRPr/>
          </a:p>
        </p:txBody>
      </p:sp>
      <p:sp>
        <p:nvSpPr>
          <p:cNvPr id="595" name="Google Shape;595;p55"/>
          <p:cNvSpPr txBox="1"/>
          <p:nvPr>
            <p:ph idx="6" type="body"/>
          </p:nvPr>
        </p:nvSpPr>
        <p:spPr>
          <a:xfrm>
            <a:off x="3626738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 que “lee" la televisión en vivo y la escribe como un </a:t>
            </a:r>
            <a:r>
              <a:rPr lang="en"/>
              <a:t>guión</a:t>
            </a:r>
            <a:r>
              <a:rPr lang="en"/>
              <a:t> de película en tiempo real.</a:t>
            </a:r>
            <a:endParaRPr/>
          </a:p>
        </p:txBody>
      </p:sp>
      <p:pic>
        <p:nvPicPr>
          <p:cNvPr id="596" name="Google Shape;596;p55" title="1350x1080-2025-01-16T102843.675-1024x576.jp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7494" r="17494" t="0"/>
          <a:stretch/>
        </p:blipFill>
        <p:spPr>
          <a:xfrm>
            <a:off x="683213" y="1128325"/>
            <a:ext cx="2627100" cy="22731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7" name="Google Shape;59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5"/>
                </a:highlight>
              </a:rPr>
              <a:t>DEL CHISTE AL PRODUCTO</a:t>
            </a:r>
            <a:endParaRPr>
              <a:highlight>
                <a:schemeClr val="accent5"/>
              </a:highlight>
            </a:endParaRPr>
          </a:p>
        </p:txBody>
      </p:sp>
      <p:sp>
        <p:nvSpPr>
          <p:cNvPr id="598" name="Google Shape;598;p55"/>
          <p:cNvSpPr txBox="1"/>
          <p:nvPr>
            <p:ph idx="7" type="subTitle"/>
          </p:nvPr>
        </p:nvSpPr>
        <p:spPr>
          <a:xfrm>
            <a:off x="68320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IGNACIO SOCÍAS</a:t>
            </a:r>
            <a:endParaRPr>
              <a:highlight>
                <a:schemeClr val="accent4"/>
              </a:highlight>
            </a:endParaRPr>
          </a:p>
        </p:txBody>
      </p:sp>
      <p:sp>
        <p:nvSpPr>
          <p:cNvPr id="599" name="Google Shape;599;p55"/>
          <p:cNvSpPr txBox="1"/>
          <p:nvPr>
            <p:ph idx="9" type="subTitle"/>
          </p:nvPr>
        </p:nvSpPr>
        <p:spPr>
          <a:xfrm>
            <a:off x="3626738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ighlight>
                  <a:schemeClr val="accent2"/>
                </a:highlight>
                <a:hlinkClick r:id="rId4"/>
              </a:rPr>
              <a:t>TVTXT.COM</a:t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600" name="Google Shape;600;p55"/>
          <p:cNvSpPr txBox="1"/>
          <p:nvPr/>
        </p:nvSpPr>
        <p:spPr>
          <a:xfrm>
            <a:off x="819500" y="958075"/>
            <a:ext cx="2199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Dantesco Media, CC BY-SA 4.0, via Wikimedia Commons</a:t>
            </a:r>
            <a:endParaRPr sz="5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601" name="Google Shape;60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6713" y="1017725"/>
            <a:ext cx="4744073" cy="240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6"/>
          <p:cNvSpPr txBox="1"/>
          <p:nvPr>
            <p:ph idx="1" type="body"/>
          </p:nvPr>
        </p:nvSpPr>
        <p:spPr>
          <a:xfrm>
            <a:off x="292575" y="1513775"/>
            <a:ext cx="3128700" cy="217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600"/>
              <a:t>“</a:t>
            </a:r>
            <a:r>
              <a:rPr lang="en" sz="1600"/>
              <a:t>Uno de los roles más importante del artista chileno es quizás producir signos con los cuales toda una tribu se identifique. No me refiero a signos de identidad exteriores, como la bandera, el himno nacional o el Chino Ríos, sino a otros más profundos, </a:t>
            </a:r>
            <a:r>
              <a:rPr lang="en" sz="1600" u="sng">
                <a:highlight>
                  <a:schemeClr val="accent5"/>
                </a:highlight>
              </a:rPr>
              <a:t>que le dan a la gente la convicción de que está viviendo en un lugar del mundo y no en otro.</a:t>
            </a:r>
            <a:r>
              <a:rPr lang="en" sz="1600"/>
              <a:t>”</a:t>
            </a:r>
            <a:endParaRPr sz="1600"/>
          </a:p>
        </p:txBody>
      </p:sp>
      <p:sp>
        <p:nvSpPr>
          <p:cNvPr id="607" name="Google Shape;607;p56"/>
          <p:cNvSpPr txBox="1"/>
          <p:nvPr/>
        </p:nvSpPr>
        <p:spPr>
          <a:xfrm>
            <a:off x="4649300" y="4098350"/>
            <a:ext cx="3531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5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Imagen de revistaoropel.cl</a:t>
            </a:r>
            <a:endParaRPr i="1" sz="500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08" name="Google Shape;608;p56"/>
          <p:cNvSpPr txBox="1"/>
          <p:nvPr/>
        </p:nvSpPr>
        <p:spPr>
          <a:xfrm>
            <a:off x="-110625" y="3819475"/>
            <a:ext cx="3531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Chile según Raúl Ruiz</a:t>
            </a:r>
            <a:endParaRPr sz="1200">
              <a:solidFill>
                <a:schemeClr val="accent3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609" name="Google Shape;609;p56" title="img-1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4255" y="1020800"/>
            <a:ext cx="3931919" cy="287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6" title="img-1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6780" y="1268150"/>
            <a:ext cx="3931919" cy="2870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7"/>
          <p:cNvSpPr/>
          <p:nvPr/>
        </p:nvSpPr>
        <p:spPr>
          <a:xfrm>
            <a:off x="3608025" y="-10725"/>
            <a:ext cx="588300" cy="3633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16" name="Google Shape;616;p57"/>
          <p:cNvSpPr txBox="1"/>
          <p:nvPr>
            <p:ph type="title"/>
          </p:nvPr>
        </p:nvSpPr>
        <p:spPr>
          <a:xfrm>
            <a:off x="252600" y="2841100"/>
            <a:ext cx="4288200" cy="86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9"/>
              <a:t>¡MUCHAS GRACIAS</a:t>
            </a:r>
            <a:r>
              <a:rPr lang="en" sz="3509"/>
              <a:t>!</a:t>
            </a:r>
            <a:endParaRPr sz="3509"/>
          </a:p>
        </p:txBody>
      </p:sp>
      <p:sp>
        <p:nvSpPr>
          <p:cNvPr id="617" name="Google Shape;617;p57"/>
          <p:cNvSpPr txBox="1"/>
          <p:nvPr>
            <p:ph idx="1" type="subTitle"/>
          </p:nvPr>
        </p:nvSpPr>
        <p:spPr>
          <a:xfrm>
            <a:off x="160431" y="168104"/>
            <a:ext cx="2653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DataRisas</a:t>
            </a:r>
            <a:endParaRPr/>
          </a:p>
        </p:txBody>
      </p:sp>
      <p:sp>
        <p:nvSpPr>
          <p:cNvPr id="618" name="Google Shape;618;p57"/>
          <p:cNvSpPr txBox="1"/>
          <p:nvPr>
            <p:ph idx="2" type="body"/>
          </p:nvPr>
        </p:nvSpPr>
        <p:spPr>
          <a:xfrm>
            <a:off x="252600" y="3797350"/>
            <a:ext cx="3049800" cy="109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300"/>
              <a:t>Escanea el QR si quieres acceder a los slides, código y referencias comentadas en esta presentación, conocer mis proyectos o seguirme en redes sociales.</a:t>
            </a:r>
            <a:endParaRPr/>
          </a:p>
        </p:txBody>
      </p:sp>
      <p:pic>
        <p:nvPicPr>
          <p:cNvPr id="619" name="Google Shape;619;p57" title="qr-code-717258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850" y="812925"/>
            <a:ext cx="3444300" cy="3444328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7"/>
          <p:cNvSpPr txBox="1"/>
          <p:nvPr/>
        </p:nvSpPr>
        <p:spPr>
          <a:xfrm>
            <a:off x="4447250" y="4328200"/>
            <a:ext cx="3859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4"/>
              </a:rPr>
              <a:t>https://github.com/aastroza/pydaychile2025</a:t>
            </a:r>
            <a:endParaRPr sz="13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/>
          <p:nvPr>
            <p:ph type="title"/>
          </p:nvPr>
        </p:nvSpPr>
        <p:spPr>
          <a:xfrm>
            <a:off x="252600" y="270725"/>
            <a:ext cx="4216200" cy="86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509"/>
              <a:t>HABLAR EN CHILENO</a:t>
            </a:r>
            <a:endParaRPr sz="3509"/>
          </a:p>
        </p:txBody>
      </p:sp>
      <p:sp>
        <p:nvSpPr>
          <p:cNvPr id="467" name="Google Shape;467;p42"/>
          <p:cNvSpPr txBox="1"/>
          <p:nvPr>
            <p:ph idx="1" type="body"/>
          </p:nvPr>
        </p:nvSpPr>
        <p:spPr>
          <a:xfrm>
            <a:off x="292575" y="1513775"/>
            <a:ext cx="3128700" cy="217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600"/>
              <a:t>“Los chilenos son capaces de hablar sin usar verbo ni sujeto, o usan los verbos y el sujeto desplazado, lo que hace que hablen horas y no se sabe de qué. (…) </a:t>
            </a:r>
            <a:r>
              <a:rPr lang="en" sz="1600" u="sng">
                <a:highlight>
                  <a:schemeClr val="accent5"/>
                </a:highlight>
              </a:rPr>
              <a:t>Todo chileno habla exclusivamente entre comillas</a:t>
            </a:r>
            <a:r>
              <a:rPr lang="en" sz="1600"/>
              <a:t>. Es alguien que pone la retórica antes que la realidad”</a:t>
            </a:r>
            <a:endParaRPr sz="1600"/>
          </a:p>
        </p:txBody>
      </p:sp>
      <p:pic>
        <p:nvPicPr>
          <p:cNvPr id="468" name="Google Shape;4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55795"/>
            <a:ext cx="3931920" cy="2673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275" y="1473245"/>
            <a:ext cx="3931920" cy="267370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2"/>
          <p:cNvSpPr txBox="1"/>
          <p:nvPr/>
        </p:nvSpPr>
        <p:spPr>
          <a:xfrm>
            <a:off x="4468800" y="4106950"/>
            <a:ext cx="3531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5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Imagen de malba.org.ar</a:t>
            </a:r>
            <a:endParaRPr i="1" sz="500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71" name="Google Shape;471;p42"/>
          <p:cNvSpPr txBox="1"/>
          <p:nvPr/>
        </p:nvSpPr>
        <p:spPr>
          <a:xfrm>
            <a:off x="-110625" y="3819475"/>
            <a:ext cx="3531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Chile según Raúl Ruiz</a:t>
            </a:r>
            <a:endParaRPr sz="1200">
              <a:solidFill>
                <a:schemeClr val="accent3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3"/>
          <p:cNvSpPr txBox="1"/>
          <p:nvPr/>
        </p:nvSpPr>
        <p:spPr>
          <a:xfrm>
            <a:off x="4430500" y="4728300"/>
            <a:ext cx="34104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SA Producciones, CC BY-SA 4.0, via Wikimedia Commons</a:t>
            </a:r>
            <a:endParaRPr sz="1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77" name="Google Shape;477;p43" title="Felipe_Avello_en_el_Festival_de_Viña_del_Ma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100" y="392488"/>
            <a:ext cx="6537789" cy="435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44"/>
          <p:cNvGrpSpPr/>
          <p:nvPr/>
        </p:nvGrpSpPr>
        <p:grpSpPr>
          <a:xfrm>
            <a:off x="5960893" y="1195589"/>
            <a:ext cx="547211" cy="104394"/>
            <a:chOff x="238125" y="2176075"/>
            <a:chExt cx="7143750" cy="1362850"/>
          </a:xfrm>
        </p:grpSpPr>
        <p:sp>
          <p:nvSpPr>
            <p:cNvPr id="483" name="Google Shape;483;p44"/>
            <p:cNvSpPr/>
            <p:nvPr/>
          </p:nvSpPr>
          <p:spPr>
            <a:xfrm>
              <a:off x="1625925" y="3089625"/>
              <a:ext cx="4368150" cy="449300"/>
            </a:xfrm>
            <a:custGeom>
              <a:rect b="b" l="l" r="r" t="t"/>
              <a:pathLst>
                <a:path extrusionOk="0" h="17972" w="174726">
                  <a:moveTo>
                    <a:pt x="1" y="0"/>
                  </a:moveTo>
                  <a:lnTo>
                    <a:pt x="1" y="17972"/>
                  </a:lnTo>
                  <a:lnTo>
                    <a:pt x="174725" y="17972"/>
                  </a:lnTo>
                  <a:lnTo>
                    <a:pt x="174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484" name="Google Shape;484;p44"/>
            <p:cNvSpPr/>
            <p:nvPr/>
          </p:nvSpPr>
          <p:spPr>
            <a:xfrm>
              <a:off x="1161650" y="2635350"/>
              <a:ext cx="464300" cy="454300"/>
            </a:xfrm>
            <a:custGeom>
              <a:rect b="b" l="l" r="r" t="t"/>
              <a:pathLst>
                <a:path extrusionOk="0" h="18172" w="18572">
                  <a:moveTo>
                    <a:pt x="1" y="0"/>
                  </a:moveTo>
                  <a:lnTo>
                    <a:pt x="1" y="18171"/>
                  </a:lnTo>
                  <a:lnTo>
                    <a:pt x="18572" y="18171"/>
                  </a:lnTo>
                  <a:lnTo>
                    <a:pt x="18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485" name="Google Shape;485;p44"/>
            <p:cNvSpPr/>
            <p:nvPr/>
          </p:nvSpPr>
          <p:spPr>
            <a:xfrm>
              <a:off x="702375" y="2176075"/>
              <a:ext cx="459300" cy="459300"/>
            </a:xfrm>
            <a:custGeom>
              <a:rect b="b" l="l" r="r" t="t"/>
              <a:pathLst>
                <a:path extrusionOk="0" h="18372" w="18372">
                  <a:moveTo>
                    <a:pt x="1" y="0"/>
                  </a:moveTo>
                  <a:lnTo>
                    <a:pt x="1" y="18371"/>
                  </a:lnTo>
                  <a:lnTo>
                    <a:pt x="18372" y="18371"/>
                  </a:lnTo>
                  <a:lnTo>
                    <a:pt x="18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486" name="Google Shape;486;p44"/>
            <p:cNvSpPr/>
            <p:nvPr/>
          </p:nvSpPr>
          <p:spPr>
            <a:xfrm>
              <a:off x="238125" y="2635350"/>
              <a:ext cx="464275" cy="454300"/>
            </a:xfrm>
            <a:custGeom>
              <a:rect b="b" l="l" r="r" t="t"/>
              <a:pathLst>
                <a:path extrusionOk="0" h="18172" w="18571">
                  <a:moveTo>
                    <a:pt x="0" y="0"/>
                  </a:moveTo>
                  <a:lnTo>
                    <a:pt x="0" y="18171"/>
                  </a:lnTo>
                  <a:lnTo>
                    <a:pt x="18571" y="18171"/>
                  </a:lnTo>
                  <a:lnTo>
                    <a:pt x="185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487" name="Google Shape;487;p44"/>
            <p:cNvSpPr/>
            <p:nvPr/>
          </p:nvSpPr>
          <p:spPr>
            <a:xfrm>
              <a:off x="6922575" y="2635350"/>
              <a:ext cx="459300" cy="454300"/>
            </a:xfrm>
            <a:custGeom>
              <a:rect b="b" l="l" r="r" t="t"/>
              <a:pathLst>
                <a:path extrusionOk="0" h="18172" w="18372">
                  <a:moveTo>
                    <a:pt x="1" y="0"/>
                  </a:moveTo>
                  <a:lnTo>
                    <a:pt x="1" y="18171"/>
                  </a:lnTo>
                  <a:lnTo>
                    <a:pt x="18372" y="18171"/>
                  </a:lnTo>
                  <a:lnTo>
                    <a:pt x="18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488" name="Google Shape;488;p44"/>
            <p:cNvSpPr/>
            <p:nvPr/>
          </p:nvSpPr>
          <p:spPr>
            <a:xfrm>
              <a:off x="6458325" y="2176075"/>
              <a:ext cx="464275" cy="459300"/>
            </a:xfrm>
            <a:custGeom>
              <a:rect b="b" l="l" r="r" t="t"/>
              <a:pathLst>
                <a:path extrusionOk="0" h="18372" w="18571">
                  <a:moveTo>
                    <a:pt x="0" y="0"/>
                  </a:moveTo>
                  <a:lnTo>
                    <a:pt x="0" y="18371"/>
                  </a:lnTo>
                  <a:lnTo>
                    <a:pt x="18571" y="18371"/>
                  </a:lnTo>
                  <a:lnTo>
                    <a:pt x="185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489" name="Google Shape;489;p44"/>
            <p:cNvSpPr/>
            <p:nvPr/>
          </p:nvSpPr>
          <p:spPr>
            <a:xfrm>
              <a:off x="5994050" y="2635350"/>
              <a:ext cx="464300" cy="454300"/>
            </a:xfrm>
            <a:custGeom>
              <a:rect b="b" l="l" r="r" t="t"/>
              <a:pathLst>
                <a:path extrusionOk="0" h="18172" w="18572">
                  <a:moveTo>
                    <a:pt x="0" y="0"/>
                  </a:moveTo>
                  <a:lnTo>
                    <a:pt x="0" y="18171"/>
                  </a:lnTo>
                  <a:lnTo>
                    <a:pt x="18571" y="18171"/>
                  </a:lnTo>
                  <a:lnTo>
                    <a:pt x="185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490" name="Google Shape;490;p44"/>
          <p:cNvSpPr txBox="1"/>
          <p:nvPr>
            <p:ph idx="1" type="body"/>
          </p:nvPr>
        </p:nvSpPr>
        <p:spPr>
          <a:xfrm>
            <a:off x="4192376" y="2436625"/>
            <a:ext cx="13563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Mention the activities in the slides ahead.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Explain the goals and purpose of the meeting.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do you hope to achieve with this exercise?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491" name="Google Shape;4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529" y="268625"/>
            <a:ext cx="6421452" cy="4596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2" name="Google Shape;492;p44"/>
          <p:cNvSpPr txBox="1"/>
          <p:nvPr/>
        </p:nvSpPr>
        <p:spPr>
          <a:xfrm>
            <a:off x="720075" y="4836900"/>
            <a:ext cx="7497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5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4"/>
              </a:rPr>
              <a:t>Mendiburo-Seguel, A., &amp; Serrano, G. (2024). Humor en el Festival de Viña del Mar (2000 a 2019): ¿barómetro del estallido chileno?</a:t>
            </a:r>
            <a:endParaRPr i="1" sz="5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93" name="Google Shape;493;p44" title="Mendiburo-foto-02-removebg-previe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925" y="344175"/>
            <a:ext cx="3020475" cy="453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494" name="Google Shape;494;p44"/>
          <p:cNvSpPr txBox="1"/>
          <p:nvPr/>
        </p:nvSpPr>
        <p:spPr>
          <a:xfrm>
            <a:off x="1269013" y="4836900"/>
            <a:ext cx="1248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</a:t>
            </a:r>
            <a:r>
              <a:rPr i="1" lang="en" sz="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magen de g5noticias.cl</a:t>
            </a:r>
            <a:endParaRPr i="1" sz="5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/>
          <p:nvPr/>
        </p:nvSpPr>
        <p:spPr>
          <a:xfrm>
            <a:off x="4670300" y="203275"/>
            <a:ext cx="4348800" cy="462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00" name="Google Shape;500;p45"/>
          <p:cNvPicPr preferRelativeResize="0"/>
          <p:nvPr/>
        </p:nvPicPr>
        <p:blipFill rotWithShape="1">
          <a:blip r:embed="rId3">
            <a:alphaModFix/>
          </a:blip>
          <a:srcRect b="0" l="44482" r="6843" t="0"/>
          <a:stretch/>
        </p:blipFill>
        <p:spPr>
          <a:xfrm>
            <a:off x="3006050" y="982875"/>
            <a:ext cx="1692601" cy="2318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1" name="Google Shape;501;p45"/>
          <p:cNvSpPr txBox="1"/>
          <p:nvPr>
            <p:ph type="title"/>
          </p:nvPr>
        </p:nvSpPr>
        <p:spPr>
          <a:xfrm>
            <a:off x="236975" y="223878"/>
            <a:ext cx="4216200" cy="5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205"/>
              <a:buFont typeface="Arial"/>
              <a:buNone/>
            </a:pPr>
            <a:r>
              <a:rPr lang="en" sz="3509">
                <a:highlight>
                  <a:schemeClr val="accent5"/>
                </a:highlight>
              </a:rPr>
              <a:t>HUMOR CHILENO</a:t>
            </a:r>
            <a:endParaRPr sz="3509">
              <a:highlight>
                <a:schemeClr val="accent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0826"/>
              <a:buNone/>
            </a:pPr>
            <a:r>
              <a:t/>
            </a:r>
            <a:endParaRPr sz="3509"/>
          </a:p>
        </p:txBody>
      </p:sp>
      <p:sp>
        <p:nvSpPr>
          <p:cNvPr id="502" name="Google Shape;502;p45"/>
          <p:cNvSpPr txBox="1"/>
          <p:nvPr>
            <p:ph idx="1" type="subTitle"/>
          </p:nvPr>
        </p:nvSpPr>
        <p:spPr>
          <a:xfrm>
            <a:off x="252600" y="743700"/>
            <a:ext cx="2675700" cy="102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38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latin typeface="Space Grotesk"/>
                <a:ea typeface="Space Grotesk"/>
                <a:cs typeface="Space Grotesk"/>
                <a:sym typeface="Space Grotesk"/>
              </a:rPr>
              <a:t>Al chileno le gusta el chiste </a:t>
            </a:r>
            <a:r>
              <a:rPr i="1" lang="en" sz="1100" strike="sngStrike">
                <a:latin typeface="Space Grotesk"/>
                <a:ea typeface="Space Grotesk"/>
                <a:cs typeface="Space Grotesk"/>
                <a:sym typeface="Space Grotesk"/>
              </a:rPr>
              <a:t>corto</a:t>
            </a:r>
            <a:r>
              <a:rPr i="1" lang="en" sz="1100">
                <a:latin typeface="Space Grotesk"/>
                <a:ea typeface="Space Grotesk"/>
                <a:cs typeface="Space Grotesk"/>
                <a:sym typeface="Space Grotesk"/>
              </a:rPr>
              <a:t> raro.</a:t>
            </a:r>
            <a:endParaRPr i="1" sz="11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38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381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38100" rtl="0" algn="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7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03" name="Google Shape;50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00" y="1921000"/>
            <a:ext cx="2686702" cy="301927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4" name="Google Shape;50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3700" y="3454473"/>
            <a:ext cx="1976827" cy="1292476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5" name="Google Shape;50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1600" y="2229850"/>
            <a:ext cx="3356150" cy="251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6" name="Google Shape;506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5350" y="1881044"/>
            <a:ext cx="1721700" cy="968456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7" name="Google Shape;507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42275" y="904187"/>
            <a:ext cx="1929725" cy="1085476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8" name="Google Shape;508;p45"/>
          <p:cNvSpPr txBox="1"/>
          <p:nvPr/>
        </p:nvSpPr>
        <p:spPr>
          <a:xfrm>
            <a:off x="5305850" y="4746950"/>
            <a:ext cx="3531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Imágenes</a:t>
            </a:r>
            <a:r>
              <a:rPr i="1" lang="en"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canal youtube FESTIVALDEVINACHILE</a:t>
            </a:r>
            <a:endParaRPr i="1" sz="6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09" name="Google Shape;509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41513" y="620475"/>
            <a:ext cx="1729375" cy="968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6"/>
          <p:cNvSpPr txBox="1"/>
          <p:nvPr>
            <p:ph idx="5" type="body"/>
          </p:nvPr>
        </p:nvSpPr>
        <p:spPr>
          <a:xfrm>
            <a:off x="396088" y="2601600"/>
            <a:ext cx="24717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Ningún humano editará una sola coma.</a:t>
            </a:r>
            <a:endParaRPr/>
          </a:p>
        </p:txBody>
      </p:sp>
      <p:sp>
        <p:nvSpPr>
          <p:cNvPr id="515" name="Google Shape;515;p46"/>
          <p:cNvSpPr txBox="1"/>
          <p:nvPr>
            <p:ph idx="1" type="subTitle"/>
          </p:nvPr>
        </p:nvSpPr>
        <p:spPr>
          <a:xfrm>
            <a:off x="396100" y="2190975"/>
            <a:ext cx="17913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 AUTOMÁTICO</a:t>
            </a:r>
            <a:endParaRPr/>
          </a:p>
        </p:txBody>
      </p:sp>
      <p:sp>
        <p:nvSpPr>
          <p:cNvPr id="516" name="Google Shape;516;p46"/>
          <p:cNvSpPr txBox="1"/>
          <p:nvPr>
            <p:ph idx="2" type="subTitle"/>
          </p:nvPr>
        </p:nvSpPr>
        <p:spPr>
          <a:xfrm>
            <a:off x="3351750" y="2190975"/>
            <a:ext cx="18696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 DE CALIDAD</a:t>
            </a:r>
            <a:endParaRPr/>
          </a:p>
        </p:txBody>
      </p:sp>
      <p:sp>
        <p:nvSpPr>
          <p:cNvPr id="517" name="Google Shape;517;p46"/>
          <p:cNvSpPr txBox="1"/>
          <p:nvPr>
            <p:ph idx="3" type="subTitle"/>
          </p:nvPr>
        </p:nvSpPr>
        <p:spPr>
          <a:xfrm>
            <a:off x="6304400" y="2190970"/>
            <a:ext cx="15483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</a:t>
            </a:r>
            <a:endParaRPr/>
          </a:p>
        </p:txBody>
      </p:sp>
      <p:sp>
        <p:nvSpPr>
          <p:cNvPr id="518" name="Google Shape;518;p46"/>
          <p:cNvSpPr txBox="1"/>
          <p:nvPr>
            <p:ph idx="4" type="title"/>
          </p:nvPr>
        </p:nvSpPr>
        <p:spPr>
          <a:xfrm>
            <a:off x="252600" y="522925"/>
            <a:ext cx="5295000" cy="8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TRES LINEAMIENTOS FUNDAMENTALES</a:t>
            </a:r>
            <a:endParaRPr/>
          </a:p>
        </p:txBody>
      </p:sp>
      <p:sp>
        <p:nvSpPr>
          <p:cNvPr id="519" name="Google Shape;519;p46"/>
          <p:cNvSpPr txBox="1"/>
          <p:nvPr>
            <p:ph idx="6" type="body"/>
          </p:nvPr>
        </p:nvSpPr>
        <p:spPr>
          <a:xfrm>
            <a:off x="3351750" y="2601600"/>
            <a:ext cx="24717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 in, garbage out.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6"/>
          <p:cNvSpPr txBox="1"/>
          <p:nvPr>
            <p:ph idx="7" type="body"/>
          </p:nvPr>
        </p:nvSpPr>
        <p:spPr>
          <a:xfrm>
            <a:off x="6304400" y="2601603"/>
            <a:ext cx="24435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Aprendamos juntos.</a:t>
            </a:r>
            <a:endParaRPr/>
          </a:p>
        </p:txBody>
      </p:sp>
      <p:pic>
        <p:nvPicPr>
          <p:cNvPr id="521" name="Google Shape;5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23" y="2842900"/>
            <a:ext cx="1145475" cy="11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050" y="284415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7050" y="284415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70" y="368463"/>
            <a:ext cx="8970266" cy="3670486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/>
          <p:nvPr>
            <p:ph idx="1" type="body"/>
          </p:nvPr>
        </p:nvSpPr>
        <p:spPr>
          <a:xfrm>
            <a:off x="311700" y="4132125"/>
            <a:ext cx="59988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Extracción estructurada de chistes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(reintento de prompt</a:t>
            </a:r>
            <a:r>
              <a:rPr lang="en"/>
              <a:t>s</a:t>
            </a:r>
            <a:r>
              <a:rPr lang="en"/>
              <a:t>)</a:t>
            </a:r>
            <a:endParaRPr/>
          </a:p>
        </p:txBody>
      </p:sp>
      <p:pic>
        <p:nvPicPr>
          <p:cNvPr id="530" name="Google Shape;5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75" y="2147700"/>
            <a:ext cx="237975" cy="2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6025" y="2147813"/>
            <a:ext cx="237745" cy="23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1425" y="2084838"/>
            <a:ext cx="237745" cy="237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8"/>
          <p:cNvSpPr txBox="1"/>
          <p:nvPr>
            <p:ph idx="5" type="body"/>
          </p:nvPr>
        </p:nvSpPr>
        <p:spPr>
          <a:xfrm>
            <a:off x="364813" y="3126450"/>
            <a:ext cx="24717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Filtro por niveles de mentalización.</a:t>
            </a:r>
            <a:endParaRPr/>
          </a:p>
        </p:txBody>
      </p:sp>
      <p:sp>
        <p:nvSpPr>
          <p:cNvPr id="538" name="Google Shape;538;p48"/>
          <p:cNvSpPr txBox="1"/>
          <p:nvPr>
            <p:ph type="title"/>
          </p:nvPr>
        </p:nvSpPr>
        <p:spPr>
          <a:xfrm>
            <a:off x="245425" y="1563575"/>
            <a:ext cx="3330300" cy="9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b="1" lang="en" sz="1900"/>
              <a:t>3509</a:t>
            </a:r>
            <a:r>
              <a:rPr lang="en" sz="1900"/>
              <a:t> chistes.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b="1" lang="en" sz="1900"/>
              <a:t>128</a:t>
            </a:r>
            <a:r>
              <a:rPr lang="en" sz="1900"/>
              <a:t> rutinas desde 1960.</a:t>
            </a:r>
            <a:endParaRPr sz="1900"/>
          </a:p>
        </p:txBody>
      </p:sp>
      <p:sp>
        <p:nvSpPr>
          <p:cNvPr id="539" name="Google Shape;539;p48"/>
          <p:cNvSpPr txBox="1"/>
          <p:nvPr>
            <p:ph idx="1" type="subTitle"/>
          </p:nvPr>
        </p:nvSpPr>
        <p:spPr>
          <a:xfrm>
            <a:off x="364813" y="2715814"/>
            <a:ext cx="15279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DUNBAR</a:t>
            </a:r>
            <a:endParaRPr/>
          </a:p>
        </p:txBody>
      </p:sp>
      <p:sp>
        <p:nvSpPr>
          <p:cNvPr id="540" name="Google Shape;540;p48"/>
          <p:cNvSpPr txBox="1"/>
          <p:nvPr>
            <p:ph idx="2" type="subTitle"/>
          </p:nvPr>
        </p:nvSpPr>
        <p:spPr>
          <a:xfrm>
            <a:off x="3320475" y="2715825"/>
            <a:ext cx="18696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COMO UN JUEZ</a:t>
            </a:r>
            <a:endParaRPr/>
          </a:p>
        </p:txBody>
      </p:sp>
      <p:sp>
        <p:nvSpPr>
          <p:cNvPr id="541" name="Google Shape;541;p48"/>
          <p:cNvSpPr txBox="1"/>
          <p:nvPr>
            <p:ph idx="3" type="subTitle"/>
          </p:nvPr>
        </p:nvSpPr>
        <p:spPr>
          <a:xfrm>
            <a:off x="6273125" y="2715820"/>
            <a:ext cx="15483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MISTRAL 7B</a:t>
            </a:r>
            <a:endParaRPr/>
          </a:p>
        </p:txBody>
      </p:sp>
      <p:sp>
        <p:nvSpPr>
          <p:cNvPr id="542" name="Google Shape;542;p48"/>
          <p:cNvSpPr txBox="1"/>
          <p:nvPr>
            <p:ph idx="4" type="title"/>
          </p:nvPr>
        </p:nvSpPr>
        <p:spPr>
          <a:xfrm>
            <a:off x="252600" y="522925"/>
            <a:ext cx="5295000" cy="8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</a:t>
            </a:r>
            <a:endParaRPr/>
          </a:p>
        </p:txBody>
      </p:sp>
      <p:sp>
        <p:nvSpPr>
          <p:cNvPr id="543" name="Google Shape;543;p48"/>
          <p:cNvSpPr txBox="1"/>
          <p:nvPr>
            <p:ph idx="6" type="body"/>
          </p:nvPr>
        </p:nvSpPr>
        <p:spPr>
          <a:xfrm>
            <a:off x="3320475" y="3126450"/>
            <a:ext cx="24717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Evaluación automática de calidad.</a:t>
            </a:r>
            <a:endParaRPr/>
          </a:p>
        </p:txBody>
      </p:sp>
      <p:sp>
        <p:nvSpPr>
          <p:cNvPr id="544" name="Google Shape;544;p48"/>
          <p:cNvSpPr txBox="1"/>
          <p:nvPr>
            <p:ph idx="7" type="body"/>
          </p:nvPr>
        </p:nvSpPr>
        <p:spPr>
          <a:xfrm>
            <a:off x="6273125" y="3126453"/>
            <a:ext cx="24435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siempre confiable.</a:t>
            </a:r>
            <a:endParaRPr/>
          </a:p>
        </p:txBody>
      </p:sp>
      <p:pic>
        <p:nvPicPr>
          <p:cNvPr id="545" name="Google Shape;5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125" y="3395762"/>
            <a:ext cx="1702300" cy="10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543" y="3395762"/>
            <a:ext cx="1089464" cy="10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713" y="3396425"/>
            <a:ext cx="1088136" cy="1088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49" title="milhouse-los-simpson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98" l="0" r="0" t="2198"/>
          <a:stretch/>
        </p:blipFill>
        <p:spPr>
          <a:xfrm>
            <a:off x="311700" y="445025"/>
            <a:ext cx="8520599" cy="42182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434343"/>
      </a:lt1>
      <a:dk2>
        <a:srgbClr val="B7B7B7"/>
      </a:dk2>
      <a:lt2>
        <a:srgbClr val="E7E7E7"/>
      </a:lt2>
      <a:accent1>
        <a:srgbClr val="007E6C"/>
      </a:accent1>
      <a:accent2>
        <a:srgbClr val="00E58E"/>
      </a:accent2>
      <a:accent3>
        <a:srgbClr val="CF94B4"/>
      </a:accent3>
      <a:accent4>
        <a:srgbClr val="F6B5D3"/>
      </a:accent4>
      <a:accent5>
        <a:srgbClr val="FFF269"/>
      </a:accent5>
      <a:accent6>
        <a:srgbClr val="F8ED8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